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5.xml" ContentType="application/vnd.openxmlformats-officedocument.theme+xml"/>
  <Override PartName="/ppt/media/image32.jpg" ContentType="image/png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0" r:id="rId2"/>
    <p:sldMasterId id="2147483715" r:id="rId3"/>
    <p:sldMasterId id="2147483739" r:id="rId4"/>
    <p:sldMasterId id="2147483763" r:id="rId5"/>
  </p:sldMasterIdLst>
  <p:sldIdLst>
    <p:sldId id="256" r:id="rId6"/>
    <p:sldId id="263" r:id="rId7"/>
    <p:sldId id="262" r:id="rId8"/>
    <p:sldId id="264" r:id="rId9"/>
    <p:sldId id="279" r:id="rId10"/>
    <p:sldId id="280" r:id="rId11"/>
    <p:sldId id="260" r:id="rId12"/>
    <p:sldId id="261" r:id="rId13"/>
    <p:sldId id="278" r:id="rId14"/>
    <p:sldId id="282" r:id="rId15"/>
    <p:sldId id="283" r:id="rId16"/>
    <p:sldId id="265" r:id="rId17"/>
    <p:sldId id="284" r:id="rId18"/>
    <p:sldId id="258" r:id="rId19"/>
    <p:sldId id="286" r:id="rId20"/>
    <p:sldId id="287" r:id="rId21"/>
    <p:sldId id="288" r:id="rId22"/>
    <p:sldId id="285" r:id="rId23"/>
    <p:sldId id="289" r:id="rId24"/>
    <p:sldId id="290" r:id="rId25"/>
    <p:sldId id="291" r:id="rId26"/>
    <p:sldId id="292" r:id="rId27"/>
    <p:sldId id="293" r:id="rId28"/>
    <p:sldId id="294" r:id="rId29"/>
    <p:sldId id="297" r:id="rId30"/>
    <p:sldId id="295" r:id="rId31"/>
    <p:sldId id="268" r:id="rId32"/>
    <p:sldId id="269" r:id="rId33"/>
    <p:sldId id="277" r:id="rId34"/>
    <p:sldId id="296" r:id="rId35"/>
    <p:sldId id="2147481841" r:id="rId36"/>
    <p:sldId id="2147481842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31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E66B14-12B0-4F1D-92F5-9C61297140DE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571A279F-FF86-448F-A0B8-4C7F653EBA77}">
      <dgm:prSet/>
      <dgm:spPr/>
      <dgm:t>
        <a:bodyPr/>
        <a:lstStyle/>
        <a:p>
          <a:r>
            <a:rPr lang="en-US"/>
            <a:t>What’s Power BI</a:t>
          </a:r>
          <a:endParaRPr lang="en-GB"/>
        </a:p>
      </dgm:t>
    </dgm:pt>
    <dgm:pt modelId="{6CC6003F-BEBF-45CB-8E50-4AE542D4E221}" type="parTrans" cxnId="{868CEE20-0782-459D-A824-5D32639B14DE}">
      <dgm:prSet/>
      <dgm:spPr/>
      <dgm:t>
        <a:bodyPr/>
        <a:lstStyle/>
        <a:p>
          <a:endParaRPr lang="en-GB"/>
        </a:p>
      </dgm:t>
    </dgm:pt>
    <dgm:pt modelId="{7C320B41-D342-47EC-9DA5-0F8CE2CA1A8D}" type="sibTrans" cxnId="{868CEE20-0782-459D-A824-5D32639B14DE}">
      <dgm:prSet/>
      <dgm:spPr/>
      <dgm:t>
        <a:bodyPr/>
        <a:lstStyle/>
        <a:p>
          <a:endParaRPr lang="en-GB"/>
        </a:p>
      </dgm:t>
    </dgm:pt>
    <dgm:pt modelId="{9FC3AFD9-C897-4A3D-8183-B397BF92A5AF}">
      <dgm:prSet/>
      <dgm:spPr/>
      <dgm:t>
        <a:bodyPr/>
        <a:lstStyle/>
        <a:p>
          <a:r>
            <a:rPr lang="en-US"/>
            <a:t>What’s a Self-Service BI</a:t>
          </a:r>
          <a:endParaRPr lang="en-GB"/>
        </a:p>
      </dgm:t>
    </dgm:pt>
    <dgm:pt modelId="{0E18DCDD-D99A-4790-BD6B-EB123C40D767}" type="parTrans" cxnId="{03AC7BCE-FB18-4AF9-B802-1D8914C24487}">
      <dgm:prSet/>
      <dgm:spPr/>
      <dgm:t>
        <a:bodyPr/>
        <a:lstStyle/>
        <a:p>
          <a:endParaRPr lang="en-GB"/>
        </a:p>
      </dgm:t>
    </dgm:pt>
    <dgm:pt modelId="{4E6EB68E-499B-45BA-AC78-5D1DEA35272E}" type="sibTrans" cxnId="{03AC7BCE-FB18-4AF9-B802-1D8914C24487}">
      <dgm:prSet/>
      <dgm:spPr/>
      <dgm:t>
        <a:bodyPr/>
        <a:lstStyle/>
        <a:p>
          <a:endParaRPr lang="en-GB"/>
        </a:p>
      </dgm:t>
    </dgm:pt>
    <dgm:pt modelId="{6DE77EF6-D031-471E-83C8-7F4248740B80}">
      <dgm:prSet/>
      <dgm:spPr/>
      <dgm:t>
        <a:bodyPr/>
        <a:lstStyle/>
        <a:p>
          <a:r>
            <a:rPr lang="en-US"/>
            <a:t>Power BI: The Basics</a:t>
          </a:r>
          <a:endParaRPr lang="en-GB"/>
        </a:p>
      </dgm:t>
    </dgm:pt>
    <dgm:pt modelId="{30286844-F341-451B-A178-44CD8D6B31E2}" type="parTrans" cxnId="{857354CA-A4BA-452B-B67E-DF12D1A2FE02}">
      <dgm:prSet/>
      <dgm:spPr/>
      <dgm:t>
        <a:bodyPr/>
        <a:lstStyle/>
        <a:p>
          <a:endParaRPr lang="en-GB"/>
        </a:p>
      </dgm:t>
    </dgm:pt>
    <dgm:pt modelId="{4C6705C4-E438-45BC-AC36-931B325BC0A9}" type="sibTrans" cxnId="{857354CA-A4BA-452B-B67E-DF12D1A2FE02}">
      <dgm:prSet/>
      <dgm:spPr/>
      <dgm:t>
        <a:bodyPr/>
        <a:lstStyle/>
        <a:p>
          <a:endParaRPr lang="en-GB"/>
        </a:p>
      </dgm:t>
    </dgm:pt>
    <dgm:pt modelId="{44EEF63E-26B2-46B4-A209-C06B326CEB54}">
      <dgm:prSet/>
      <dgm:spPr/>
      <dgm:t>
        <a:bodyPr/>
        <a:lstStyle/>
        <a:p>
          <a:r>
            <a:rPr lang="en-US"/>
            <a:t>Transforming Data</a:t>
          </a:r>
          <a:endParaRPr lang="en-GB"/>
        </a:p>
      </dgm:t>
    </dgm:pt>
    <dgm:pt modelId="{C3A49CB9-82B9-4011-BAFF-CB53257D8AFB}" type="parTrans" cxnId="{E4A70B84-E54E-436F-A32D-21B78D0D1CC6}">
      <dgm:prSet/>
      <dgm:spPr/>
      <dgm:t>
        <a:bodyPr/>
        <a:lstStyle/>
        <a:p>
          <a:endParaRPr lang="en-GB"/>
        </a:p>
      </dgm:t>
    </dgm:pt>
    <dgm:pt modelId="{55A5B3B1-694B-44DC-8D74-14C4786149F7}" type="sibTrans" cxnId="{E4A70B84-E54E-436F-A32D-21B78D0D1CC6}">
      <dgm:prSet/>
      <dgm:spPr/>
      <dgm:t>
        <a:bodyPr/>
        <a:lstStyle/>
        <a:p>
          <a:endParaRPr lang="en-GB"/>
        </a:p>
      </dgm:t>
    </dgm:pt>
    <dgm:pt modelId="{C23C438D-8548-416A-9856-036238C88ABB}" type="pres">
      <dgm:prSet presAssocID="{DCE66B14-12B0-4F1D-92F5-9C61297140DE}" presName="linear" presStyleCnt="0">
        <dgm:presLayoutVars>
          <dgm:animLvl val="lvl"/>
          <dgm:resizeHandles val="exact"/>
        </dgm:presLayoutVars>
      </dgm:prSet>
      <dgm:spPr/>
    </dgm:pt>
    <dgm:pt modelId="{9379D27B-7C8D-43B6-8EDC-AB20C855F786}" type="pres">
      <dgm:prSet presAssocID="{571A279F-FF86-448F-A0B8-4C7F653EBA7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B7811C6-E47E-418E-AB5F-DA2ED2A9A904}" type="pres">
      <dgm:prSet presAssocID="{7C320B41-D342-47EC-9DA5-0F8CE2CA1A8D}" presName="spacer" presStyleCnt="0"/>
      <dgm:spPr/>
    </dgm:pt>
    <dgm:pt modelId="{CCE8F66E-C1F5-4FAC-A2A5-DF250A391F7E}" type="pres">
      <dgm:prSet presAssocID="{9FC3AFD9-C897-4A3D-8183-B397BF92A5A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33CF2C6-4E2A-4377-9C6B-7D14C8B7DC3B}" type="pres">
      <dgm:prSet presAssocID="{4E6EB68E-499B-45BA-AC78-5D1DEA35272E}" presName="spacer" presStyleCnt="0"/>
      <dgm:spPr/>
    </dgm:pt>
    <dgm:pt modelId="{B8EA0617-E2B6-42AE-9BC8-165931BD834C}" type="pres">
      <dgm:prSet presAssocID="{6DE77EF6-D031-471E-83C8-7F4248740B8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20C79E-6B60-4BB4-9377-6C6EB8B8AC4D}" type="pres">
      <dgm:prSet presAssocID="{4C6705C4-E438-45BC-AC36-931B325BC0A9}" presName="spacer" presStyleCnt="0"/>
      <dgm:spPr/>
    </dgm:pt>
    <dgm:pt modelId="{8B51F714-A4AC-4E31-B608-2D0EC71F1816}" type="pres">
      <dgm:prSet presAssocID="{44EEF63E-26B2-46B4-A209-C06B326CEB5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E767E01-15D6-4B5B-9A7B-1A8481222EEB}" type="presOf" srcId="{6DE77EF6-D031-471E-83C8-7F4248740B80}" destId="{B8EA0617-E2B6-42AE-9BC8-165931BD834C}" srcOrd="0" destOrd="0" presId="urn:microsoft.com/office/officeart/2005/8/layout/vList2"/>
    <dgm:cxn modelId="{868CEE20-0782-459D-A824-5D32639B14DE}" srcId="{DCE66B14-12B0-4F1D-92F5-9C61297140DE}" destId="{571A279F-FF86-448F-A0B8-4C7F653EBA77}" srcOrd="0" destOrd="0" parTransId="{6CC6003F-BEBF-45CB-8E50-4AE542D4E221}" sibTransId="{7C320B41-D342-47EC-9DA5-0F8CE2CA1A8D}"/>
    <dgm:cxn modelId="{093F463B-76C2-47F4-A36B-C1CFC0D64774}" type="presOf" srcId="{44EEF63E-26B2-46B4-A209-C06B326CEB54}" destId="{8B51F714-A4AC-4E31-B608-2D0EC71F1816}" srcOrd="0" destOrd="0" presId="urn:microsoft.com/office/officeart/2005/8/layout/vList2"/>
    <dgm:cxn modelId="{D5ACDD40-6323-4713-9F44-4FA24D84DE1B}" type="presOf" srcId="{571A279F-FF86-448F-A0B8-4C7F653EBA77}" destId="{9379D27B-7C8D-43B6-8EDC-AB20C855F786}" srcOrd="0" destOrd="0" presId="urn:microsoft.com/office/officeart/2005/8/layout/vList2"/>
    <dgm:cxn modelId="{95974574-A113-450E-9AF9-282FA57185E6}" type="presOf" srcId="{9FC3AFD9-C897-4A3D-8183-B397BF92A5AF}" destId="{CCE8F66E-C1F5-4FAC-A2A5-DF250A391F7E}" srcOrd="0" destOrd="0" presId="urn:microsoft.com/office/officeart/2005/8/layout/vList2"/>
    <dgm:cxn modelId="{E4A70B84-E54E-436F-A32D-21B78D0D1CC6}" srcId="{DCE66B14-12B0-4F1D-92F5-9C61297140DE}" destId="{44EEF63E-26B2-46B4-A209-C06B326CEB54}" srcOrd="3" destOrd="0" parTransId="{C3A49CB9-82B9-4011-BAFF-CB53257D8AFB}" sibTransId="{55A5B3B1-694B-44DC-8D74-14C4786149F7}"/>
    <dgm:cxn modelId="{51D679B9-01B0-43B2-BC3E-91915CA136FB}" type="presOf" srcId="{DCE66B14-12B0-4F1D-92F5-9C61297140DE}" destId="{C23C438D-8548-416A-9856-036238C88ABB}" srcOrd="0" destOrd="0" presId="urn:microsoft.com/office/officeart/2005/8/layout/vList2"/>
    <dgm:cxn modelId="{857354CA-A4BA-452B-B67E-DF12D1A2FE02}" srcId="{DCE66B14-12B0-4F1D-92F5-9C61297140DE}" destId="{6DE77EF6-D031-471E-83C8-7F4248740B80}" srcOrd="2" destOrd="0" parTransId="{30286844-F341-451B-A178-44CD8D6B31E2}" sibTransId="{4C6705C4-E438-45BC-AC36-931B325BC0A9}"/>
    <dgm:cxn modelId="{03AC7BCE-FB18-4AF9-B802-1D8914C24487}" srcId="{DCE66B14-12B0-4F1D-92F5-9C61297140DE}" destId="{9FC3AFD9-C897-4A3D-8183-B397BF92A5AF}" srcOrd="1" destOrd="0" parTransId="{0E18DCDD-D99A-4790-BD6B-EB123C40D767}" sibTransId="{4E6EB68E-499B-45BA-AC78-5D1DEA35272E}"/>
    <dgm:cxn modelId="{5B29D67D-41FC-4157-B82A-08B4DA4F404B}" type="presParOf" srcId="{C23C438D-8548-416A-9856-036238C88ABB}" destId="{9379D27B-7C8D-43B6-8EDC-AB20C855F786}" srcOrd="0" destOrd="0" presId="urn:microsoft.com/office/officeart/2005/8/layout/vList2"/>
    <dgm:cxn modelId="{346381C0-F12E-4C36-B44F-F6308C719F2E}" type="presParOf" srcId="{C23C438D-8548-416A-9856-036238C88ABB}" destId="{7B7811C6-E47E-418E-AB5F-DA2ED2A9A904}" srcOrd="1" destOrd="0" presId="urn:microsoft.com/office/officeart/2005/8/layout/vList2"/>
    <dgm:cxn modelId="{1096E3E6-1F31-4A86-AB04-3AF7FCE950CD}" type="presParOf" srcId="{C23C438D-8548-416A-9856-036238C88ABB}" destId="{CCE8F66E-C1F5-4FAC-A2A5-DF250A391F7E}" srcOrd="2" destOrd="0" presId="urn:microsoft.com/office/officeart/2005/8/layout/vList2"/>
    <dgm:cxn modelId="{1500AD91-0CFD-4267-8DEF-FA575048E991}" type="presParOf" srcId="{C23C438D-8548-416A-9856-036238C88ABB}" destId="{733CF2C6-4E2A-4377-9C6B-7D14C8B7DC3B}" srcOrd="3" destOrd="0" presId="urn:microsoft.com/office/officeart/2005/8/layout/vList2"/>
    <dgm:cxn modelId="{CF55A2B9-208F-4171-8E59-A4D9A820D552}" type="presParOf" srcId="{C23C438D-8548-416A-9856-036238C88ABB}" destId="{B8EA0617-E2B6-42AE-9BC8-165931BD834C}" srcOrd="4" destOrd="0" presId="urn:microsoft.com/office/officeart/2005/8/layout/vList2"/>
    <dgm:cxn modelId="{A8E146F3-D3CC-49E0-B03A-B8DE7C0CA914}" type="presParOf" srcId="{C23C438D-8548-416A-9856-036238C88ABB}" destId="{B920C79E-6B60-4BB4-9377-6C6EB8B8AC4D}" srcOrd="5" destOrd="0" presId="urn:microsoft.com/office/officeart/2005/8/layout/vList2"/>
    <dgm:cxn modelId="{AF4A585B-5BCA-45B2-8603-0B366761F365}" type="presParOf" srcId="{C23C438D-8548-416A-9856-036238C88ABB}" destId="{8B51F714-A4AC-4E31-B608-2D0EC71F181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540F158-8F12-4A22-9B8A-66C6D037D366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139C3185-2B53-4216-854A-1A5D89B957B7}">
      <dgm:prSet/>
      <dgm:spPr/>
      <dgm:t>
        <a:bodyPr/>
        <a:lstStyle/>
        <a:p>
          <a:r>
            <a:rPr lang="en-MT"/>
            <a:t>Document Level or Sentence Level</a:t>
          </a:r>
        </a:p>
      </dgm:t>
    </dgm:pt>
    <dgm:pt modelId="{DF8E2A30-73A2-4FCA-BD89-497AA22D56A3}" type="parTrans" cxnId="{2C2C1037-68EF-496D-80E2-80D906DA574F}">
      <dgm:prSet/>
      <dgm:spPr/>
      <dgm:t>
        <a:bodyPr/>
        <a:lstStyle/>
        <a:p>
          <a:endParaRPr lang="en-MT"/>
        </a:p>
      </dgm:t>
    </dgm:pt>
    <dgm:pt modelId="{DC976FA5-D0CD-4723-8D6B-6CA29A52B6E2}" type="sibTrans" cxnId="{2C2C1037-68EF-496D-80E2-80D906DA574F}">
      <dgm:prSet/>
      <dgm:spPr/>
      <dgm:t>
        <a:bodyPr/>
        <a:lstStyle/>
        <a:p>
          <a:endParaRPr lang="en-MT"/>
        </a:p>
      </dgm:t>
    </dgm:pt>
    <dgm:pt modelId="{3AB0F7BB-E4ED-4FC3-BD4A-3E8E4C6B5F07}">
      <dgm:prSet/>
      <dgm:spPr/>
      <dgm:t>
        <a:bodyPr/>
        <a:lstStyle/>
        <a:p>
          <a:r>
            <a:rPr lang="en-MT"/>
            <a:t>Each file results in multiple records</a:t>
          </a:r>
        </a:p>
      </dgm:t>
    </dgm:pt>
    <dgm:pt modelId="{E265B349-E2A8-43A6-9314-352E6FF9175A}" type="parTrans" cxnId="{658E25D6-DC71-4B48-ADAC-3ACBC5C52EC6}">
      <dgm:prSet/>
      <dgm:spPr/>
      <dgm:t>
        <a:bodyPr/>
        <a:lstStyle/>
        <a:p>
          <a:endParaRPr lang="en-MT"/>
        </a:p>
      </dgm:t>
    </dgm:pt>
    <dgm:pt modelId="{4065AD3A-76C8-4FD4-B58C-6D3B8A7260E1}" type="sibTrans" cxnId="{658E25D6-DC71-4B48-ADAC-3ACBC5C52EC6}">
      <dgm:prSet/>
      <dgm:spPr/>
      <dgm:t>
        <a:bodyPr/>
        <a:lstStyle/>
        <a:p>
          <a:endParaRPr lang="en-MT"/>
        </a:p>
      </dgm:t>
    </dgm:pt>
    <dgm:pt modelId="{5B413E6A-BC3C-43F2-BC26-07464CFEE998}">
      <dgm:prSet/>
      <dgm:spPr/>
      <dgm:t>
        <a:bodyPr/>
        <a:lstStyle/>
        <a:p>
          <a:r>
            <a:rPr lang="en-MT"/>
            <a:t>One record for the document level</a:t>
          </a:r>
        </a:p>
      </dgm:t>
    </dgm:pt>
    <dgm:pt modelId="{3B690447-AC50-47C6-A070-8F1A0B124A1D}" type="parTrans" cxnId="{23CA825C-927E-4E3C-A7F2-422F7DF1C619}">
      <dgm:prSet/>
      <dgm:spPr/>
      <dgm:t>
        <a:bodyPr/>
        <a:lstStyle/>
        <a:p>
          <a:endParaRPr lang="en-MT"/>
        </a:p>
      </dgm:t>
    </dgm:pt>
    <dgm:pt modelId="{92B0CA5D-DC9C-42E9-8A28-4EDFD0290B33}" type="sibTrans" cxnId="{23CA825C-927E-4E3C-A7F2-422F7DF1C619}">
      <dgm:prSet/>
      <dgm:spPr/>
      <dgm:t>
        <a:bodyPr/>
        <a:lstStyle/>
        <a:p>
          <a:endParaRPr lang="en-MT"/>
        </a:p>
      </dgm:t>
    </dgm:pt>
    <dgm:pt modelId="{061B2769-A4BC-4713-8AB1-CF814F043213}">
      <dgm:prSet/>
      <dgm:spPr/>
      <dgm:t>
        <a:bodyPr/>
        <a:lstStyle/>
        <a:p>
          <a:r>
            <a:rPr lang="en-MT"/>
            <a:t>One record for each sentence in the text</a:t>
          </a:r>
        </a:p>
      </dgm:t>
    </dgm:pt>
    <dgm:pt modelId="{B577156E-6969-4D8B-9343-4873571952B7}" type="parTrans" cxnId="{6732756C-CCA6-42DE-A814-F47E8160A3EB}">
      <dgm:prSet/>
      <dgm:spPr/>
      <dgm:t>
        <a:bodyPr/>
        <a:lstStyle/>
        <a:p>
          <a:endParaRPr lang="en-MT"/>
        </a:p>
      </dgm:t>
    </dgm:pt>
    <dgm:pt modelId="{67C6A040-EA4D-4F1F-A86B-F69552D83A91}" type="sibTrans" cxnId="{6732756C-CCA6-42DE-A814-F47E8160A3EB}">
      <dgm:prSet/>
      <dgm:spPr/>
      <dgm:t>
        <a:bodyPr/>
        <a:lstStyle/>
        <a:p>
          <a:endParaRPr lang="en-MT"/>
        </a:p>
      </dgm:t>
    </dgm:pt>
    <dgm:pt modelId="{FFEA8E6C-8361-4115-B95F-2B87C93232BB}">
      <dgm:prSet/>
      <dgm:spPr/>
      <dgm:t>
        <a:bodyPr/>
        <a:lstStyle/>
        <a:p>
          <a:r>
            <a:rPr lang="en-MT"/>
            <a:t>You can use the Document Level and ignore the rest</a:t>
          </a:r>
        </a:p>
      </dgm:t>
    </dgm:pt>
    <dgm:pt modelId="{7EC0E493-9EDF-4E78-AA9A-5B806FC351DE}" type="parTrans" cxnId="{130778AD-57E6-49A9-A65B-C0BF51A261A6}">
      <dgm:prSet/>
      <dgm:spPr/>
      <dgm:t>
        <a:bodyPr/>
        <a:lstStyle/>
        <a:p>
          <a:endParaRPr lang="en-MT"/>
        </a:p>
      </dgm:t>
    </dgm:pt>
    <dgm:pt modelId="{68BDC8CF-E60A-48DA-BE5B-3EB87746382D}" type="sibTrans" cxnId="{130778AD-57E6-49A9-A65B-C0BF51A261A6}">
      <dgm:prSet/>
      <dgm:spPr/>
      <dgm:t>
        <a:bodyPr/>
        <a:lstStyle/>
        <a:p>
          <a:endParaRPr lang="en-MT"/>
        </a:p>
      </dgm:t>
    </dgm:pt>
    <dgm:pt modelId="{ED9E5578-DD75-46D6-A657-95C27D041067}">
      <dgm:prSet/>
      <dgm:spPr/>
      <dgm:t>
        <a:bodyPr/>
        <a:lstStyle/>
        <a:p>
          <a:r>
            <a:rPr lang="en-MT"/>
            <a:t>You can make a deeper analysis with Sentence Level</a:t>
          </a:r>
        </a:p>
      </dgm:t>
    </dgm:pt>
    <dgm:pt modelId="{45F9F28F-12DE-499E-8D4A-03819EFD61A1}" type="parTrans" cxnId="{095ECE1A-ABF2-43D2-894D-650F5AA31AFD}">
      <dgm:prSet/>
      <dgm:spPr/>
      <dgm:t>
        <a:bodyPr/>
        <a:lstStyle/>
        <a:p>
          <a:endParaRPr lang="en-MT"/>
        </a:p>
      </dgm:t>
    </dgm:pt>
    <dgm:pt modelId="{C8CE0716-FD7B-4D46-89B0-6146351677AC}" type="sibTrans" cxnId="{095ECE1A-ABF2-43D2-894D-650F5AA31AFD}">
      <dgm:prSet/>
      <dgm:spPr/>
      <dgm:t>
        <a:bodyPr/>
        <a:lstStyle/>
        <a:p>
          <a:endParaRPr lang="en-MT"/>
        </a:p>
      </dgm:t>
    </dgm:pt>
    <dgm:pt modelId="{E8A9306B-8446-49B6-A628-ABF9F3449FD9}" type="pres">
      <dgm:prSet presAssocID="{B540F158-8F12-4A22-9B8A-66C6D037D366}" presName="linear" presStyleCnt="0">
        <dgm:presLayoutVars>
          <dgm:animLvl val="lvl"/>
          <dgm:resizeHandles val="exact"/>
        </dgm:presLayoutVars>
      </dgm:prSet>
      <dgm:spPr/>
    </dgm:pt>
    <dgm:pt modelId="{D65D876B-1DE8-4D57-B14D-B854D29E531B}" type="pres">
      <dgm:prSet presAssocID="{139C3185-2B53-4216-854A-1A5D89B957B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24CF91F-FF33-4C07-818F-E5F2A94E6018}" type="pres">
      <dgm:prSet presAssocID="{DC976FA5-D0CD-4723-8D6B-6CA29A52B6E2}" presName="spacer" presStyleCnt="0"/>
      <dgm:spPr/>
    </dgm:pt>
    <dgm:pt modelId="{FE44A4C9-8856-4726-9EB7-D0666EE6058B}" type="pres">
      <dgm:prSet presAssocID="{3AB0F7BB-E4ED-4FC3-BD4A-3E8E4C6B5F0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83AF667-DE00-4145-A306-D8B996B4C305}" type="pres">
      <dgm:prSet presAssocID="{4065AD3A-76C8-4FD4-B58C-6D3B8A7260E1}" presName="spacer" presStyleCnt="0"/>
      <dgm:spPr/>
    </dgm:pt>
    <dgm:pt modelId="{73D7788D-6712-4AFD-A31A-6DCA89EDFD31}" type="pres">
      <dgm:prSet presAssocID="{5B413E6A-BC3C-43F2-BC26-07464CFEE99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6F2EAD7-072F-41F0-AB59-0B2106539C6C}" type="pres">
      <dgm:prSet presAssocID="{92B0CA5D-DC9C-42E9-8A28-4EDFD0290B33}" presName="spacer" presStyleCnt="0"/>
      <dgm:spPr/>
    </dgm:pt>
    <dgm:pt modelId="{7FBDF432-9CA4-4DCA-B723-BFBE34FF8A26}" type="pres">
      <dgm:prSet presAssocID="{061B2769-A4BC-4713-8AB1-CF814F04321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0A53C7D-CE87-4FB6-8AD2-808BAEB0D0A9}" type="pres">
      <dgm:prSet presAssocID="{67C6A040-EA4D-4F1F-A86B-F69552D83A91}" presName="spacer" presStyleCnt="0"/>
      <dgm:spPr/>
    </dgm:pt>
    <dgm:pt modelId="{9432EF20-E30D-4ED5-9DE0-1F8520AB0ACE}" type="pres">
      <dgm:prSet presAssocID="{FFEA8E6C-8361-4115-B95F-2B87C93232B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299FBFF-ABF7-4923-92F2-39C71351A49F}" type="pres">
      <dgm:prSet presAssocID="{68BDC8CF-E60A-48DA-BE5B-3EB87746382D}" presName="spacer" presStyleCnt="0"/>
      <dgm:spPr/>
    </dgm:pt>
    <dgm:pt modelId="{E15A15BC-E24E-41F3-AAF2-819914B1FAA2}" type="pres">
      <dgm:prSet presAssocID="{ED9E5578-DD75-46D6-A657-95C27D04106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CFC1E1A-6E09-44A2-9C00-BFB8A56677A4}" type="presOf" srcId="{ED9E5578-DD75-46D6-A657-95C27D041067}" destId="{E15A15BC-E24E-41F3-AAF2-819914B1FAA2}" srcOrd="0" destOrd="0" presId="urn:microsoft.com/office/officeart/2005/8/layout/vList2"/>
    <dgm:cxn modelId="{095ECE1A-ABF2-43D2-894D-650F5AA31AFD}" srcId="{B540F158-8F12-4A22-9B8A-66C6D037D366}" destId="{ED9E5578-DD75-46D6-A657-95C27D041067}" srcOrd="5" destOrd="0" parTransId="{45F9F28F-12DE-499E-8D4A-03819EFD61A1}" sibTransId="{C8CE0716-FD7B-4D46-89B0-6146351677AC}"/>
    <dgm:cxn modelId="{A3DA3A34-CC95-4BB6-A897-E1D47C6C2685}" type="presOf" srcId="{061B2769-A4BC-4713-8AB1-CF814F043213}" destId="{7FBDF432-9CA4-4DCA-B723-BFBE34FF8A26}" srcOrd="0" destOrd="0" presId="urn:microsoft.com/office/officeart/2005/8/layout/vList2"/>
    <dgm:cxn modelId="{2C2C1037-68EF-496D-80E2-80D906DA574F}" srcId="{B540F158-8F12-4A22-9B8A-66C6D037D366}" destId="{139C3185-2B53-4216-854A-1A5D89B957B7}" srcOrd="0" destOrd="0" parTransId="{DF8E2A30-73A2-4FCA-BD89-497AA22D56A3}" sibTransId="{DC976FA5-D0CD-4723-8D6B-6CA29A52B6E2}"/>
    <dgm:cxn modelId="{23CA825C-927E-4E3C-A7F2-422F7DF1C619}" srcId="{B540F158-8F12-4A22-9B8A-66C6D037D366}" destId="{5B413E6A-BC3C-43F2-BC26-07464CFEE998}" srcOrd="2" destOrd="0" parTransId="{3B690447-AC50-47C6-A070-8F1A0B124A1D}" sibTransId="{92B0CA5D-DC9C-42E9-8A28-4EDFD0290B33}"/>
    <dgm:cxn modelId="{A0801145-F65A-4888-B2BD-DBE7288A47F4}" type="presOf" srcId="{FFEA8E6C-8361-4115-B95F-2B87C93232BB}" destId="{9432EF20-E30D-4ED5-9DE0-1F8520AB0ACE}" srcOrd="0" destOrd="0" presId="urn:microsoft.com/office/officeart/2005/8/layout/vList2"/>
    <dgm:cxn modelId="{6732756C-CCA6-42DE-A814-F47E8160A3EB}" srcId="{B540F158-8F12-4A22-9B8A-66C6D037D366}" destId="{061B2769-A4BC-4713-8AB1-CF814F043213}" srcOrd="3" destOrd="0" parTransId="{B577156E-6969-4D8B-9343-4873571952B7}" sibTransId="{67C6A040-EA4D-4F1F-A86B-F69552D83A91}"/>
    <dgm:cxn modelId="{B7998B56-7186-4AF3-98CF-6263522E3C59}" type="presOf" srcId="{3AB0F7BB-E4ED-4FC3-BD4A-3E8E4C6B5F07}" destId="{FE44A4C9-8856-4726-9EB7-D0666EE6058B}" srcOrd="0" destOrd="0" presId="urn:microsoft.com/office/officeart/2005/8/layout/vList2"/>
    <dgm:cxn modelId="{130778AD-57E6-49A9-A65B-C0BF51A261A6}" srcId="{B540F158-8F12-4A22-9B8A-66C6D037D366}" destId="{FFEA8E6C-8361-4115-B95F-2B87C93232BB}" srcOrd="4" destOrd="0" parTransId="{7EC0E493-9EDF-4E78-AA9A-5B806FC351DE}" sibTransId="{68BDC8CF-E60A-48DA-BE5B-3EB87746382D}"/>
    <dgm:cxn modelId="{8CAA18C4-C7A7-4066-994C-E238735BECB5}" type="presOf" srcId="{139C3185-2B53-4216-854A-1A5D89B957B7}" destId="{D65D876B-1DE8-4D57-B14D-B854D29E531B}" srcOrd="0" destOrd="0" presId="urn:microsoft.com/office/officeart/2005/8/layout/vList2"/>
    <dgm:cxn modelId="{A32C08C8-C20E-4B22-B709-2A780D43376C}" type="presOf" srcId="{B540F158-8F12-4A22-9B8A-66C6D037D366}" destId="{E8A9306B-8446-49B6-A628-ABF9F3449FD9}" srcOrd="0" destOrd="0" presId="urn:microsoft.com/office/officeart/2005/8/layout/vList2"/>
    <dgm:cxn modelId="{658E25D6-DC71-4B48-ADAC-3ACBC5C52EC6}" srcId="{B540F158-8F12-4A22-9B8A-66C6D037D366}" destId="{3AB0F7BB-E4ED-4FC3-BD4A-3E8E4C6B5F07}" srcOrd="1" destOrd="0" parTransId="{E265B349-E2A8-43A6-9314-352E6FF9175A}" sibTransId="{4065AD3A-76C8-4FD4-B58C-6D3B8A7260E1}"/>
    <dgm:cxn modelId="{A71AEEFF-3771-4026-B791-CB1991A385ED}" type="presOf" srcId="{5B413E6A-BC3C-43F2-BC26-07464CFEE998}" destId="{73D7788D-6712-4AFD-A31A-6DCA89EDFD31}" srcOrd="0" destOrd="0" presId="urn:microsoft.com/office/officeart/2005/8/layout/vList2"/>
    <dgm:cxn modelId="{989F32EB-8F09-42F7-B169-7CCC7F36FF1B}" type="presParOf" srcId="{E8A9306B-8446-49B6-A628-ABF9F3449FD9}" destId="{D65D876B-1DE8-4D57-B14D-B854D29E531B}" srcOrd="0" destOrd="0" presId="urn:microsoft.com/office/officeart/2005/8/layout/vList2"/>
    <dgm:cxn modelId="{217F02CA-271D-4FFF-84B6-6DFA4D24AEF0}" type="presParOf" srcId="{E8A9306B-8446-49B6-A628-ABF9F3449FD9}" destId="{324CF91F-FF33-4C07-818F-E5F2A94E6018}" srcOrd="1" destOrd="0" presId="urn:microsoft.com/office/officeart/2005/8/layout/vList2"/>
    <dgm:cxn modelId="{B95CB1AD-E4A7-48D3-BFC7-C6EA4B16B3D3}" type="presParOf" srcId="{E8A9306B-8446-49B6-A628-ABF9F3449FD9}" destId="{FE44A4C9-8856-4726-9EB7-D0666EE6058B}" srcOrd="2" destOrd="0" presId="urn:microsoft.com/office/officeart/2005/8/layout/vList2"/>
    <dgm:cxn modelId="{B44DA9E2-2D30-43D1-9DAE-560DB9184AE8}" type="presParOf" srcId="{E8A9306B-8446-49B6-A628-ABF9F3449FD9}" destId="{E83AF667-DE00-4145-A306-D8B996B4C305}" srcOrd="3" destOrd="0" presId="urn:microsoft.com/office/officeart/2005/8/layout/vList2"/>
    <dgm:cxn modelId="{859A884E-1601-4939-83B9-418487B53867}" type="presParOf" srcId="{E8A9306B-8446-49B6-A628-ABF9F3449FD9}" destId="{73D7788D-6712-4AFD-A31A-6DCA89EDFD31}" srcOrd="4" destOrd="0" presId="urn:microsoft.com/office/officeart/2005/8/layout/vList2"/>
    <dgm:cxn modelId="{19A05E63-E7BE-4EEC-93FB-867E909AE527}" type="presParOf" srcId="{E8A9306B-8446-49B6-A628-ABF9F3449FD9}" destId="{16F2EAD7-072F-41F0-AB59-0B2106539C6C}" srcOrd="5" destOrd="0" presId="urn:microsoft.com/office/officeart/2005/8/layout/vList2"/>
    <dgm:cxn modelId="{72885E9E-371F-42DA-B3CB-17C2BE9034B4}" type="presParOf" srcId="{E8A9306B-8446-49B6-A628-ABF9F3449FD9}" destId="{7FBDF432-9CA4-4DCA-B723-BFBE34FF8A26}" srcOrd="6" destOrd="0" presId="urn:microsoft.com/office/officeart/2005/8/layout/vList2"/>
    <dgm:cxn modelId="{7D7FA457-2246-4F84-8EA7-97214D337025}" type="presParOf" srcId="{E8A9306B-8446-49B6-A628-ABF9F3449FD9}" destId="{50A53C7D-CE87-4FB6-8AD2-808BAEB0D0A9}" srcOrd="7" destOrd="0" presId="urn:microsoft.com/office/officeart/2005/8/layout/vList2"/>
    <dgm:cxn modelId="{CADF78B1-43C5-4753-8998-581753AA3A26}" type="presParOf" srcId="{E8A9306B-8446-49B6-A628-ABF9F3449FD9}" destId="{9432EF20-E30D-4ED5-9DE0-1F8520AB0ACE}" srcOrd="8" destOrd="0" presId="urn:microsoft.com/office/officeart/2005/8/layout/vList2"/>
    <dgm:cxn modelId="{E01421FE-2887-45B4-8992-8D841D51ECF3}" type="presParOf" srcId="{E8A9306B-8446-49B6-A628-ABF9F3449FD9}" destId="{3299FBFF-ABF7-4923-92F2-39C71351A49F}" srcOrd="9" destOrd="0" presId="urn:microsoft.com/office/officeart/2005/8/layout/vList2"/>
    <dgm:cxn modelId="{195870A3-B004-4373-B82D-1CDB7C879521}" type="presParOf" srcId="{E8A9306B-8446-49B6-A628-ABF9F3449FD9}" destId="{E15A15BC-E24E-41F3-AAF2-819914B1FAA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14BB1FF-DE52-4C77-843A-AA69FBDF5F00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7FEDC927-C100-4A0A-903D-2C669991C850}">
      <dgm:prSet/>
      <dgm:spPr/>
      <dgm:t>
        <a:bodyPr/>
        <a:lstStyle/>
        <a:p>
          <a:r>
            <a:rPr lang="en-MT"/>
            <a:t>Transformations using queries</a:t>
          </a:r>
        </a:p>
      </dgm:t>
    </dgm:pt>
    <dgm:pt modelId="{76C4F0C1-9CA7-4EAA-B131-3B7B4E9EDB9F}" type="parTrans" cxnId="{6411FE32-2B7E-4FAE-B5D9-459B6C555A39}">
      <dgm:prSet/>
      <dgm:spPr/>
      <dgm:t>
        <a:bodyPr/>
        <a:lstStyle/>
        <a:p>
          <a:endParaRPr lang="en-MT"/>
        </a:p>
      </dgm:t>
    </dgm:pt>
    <dgm:pt modelId="{E4297228-C846-4005-92E8-2EA85D730CD3}" type="sibTrans" cxnId="{6411FE32-2B7E-4FAE-B5D9-459B6C555A39}">
      <dgm:prSet/>
      <dgm:spPr/>
      <dgm:t>
        <a:bodyPr/>
        <a:lstStyle/>
        <a:p>
          <a:endParaRPr lang="en-MT"/>
        </a:p>
      </dgm:t>
    </dgm:pt>
    <dgm:pt modelId="{6223D186-DF49-4731-A8DA-F3494E3FA5D9}">
      <dgm:prSet/>
      <dgm:spPr/>
      <dgm:t>
        <a:bodyPr/>
        <a:lstStyle/>
        <a:p>
          <a:r>
            <a:rPr lang="en-MT"/>
            <a:t>Scheduled Transformations, not automatic</a:t>
          </a:r>
        </a:p>
      </dgm:t>
    </dgm:pt>
    <dgm:pt modelId="{D4FF1259-526D-47FF-8EAA-D64CBCC7691A}" type="parTrans" cxnId="{7F6C6C56-AF8C-43D8-9BE1-5BC91F3D9906}">
      <dgm:prSet/>
      <dgm:spPr/>
      <dgm:t>
        <a:bodyPr/>
        <a:lstStyle/>
        <a:p>
          <a:endParaRPr lang="en-MT"/>
        </a:p>
      </dgm:t>
    </dgm:pt>
    <dgm:pt modelId="{16FA0FEC-2202-45A2-865D-294BEF6654A2}" type="sibTrans" cxnId="{7F6C6C56-AF8C-43D8-9BE1-5BC91F3D9906}">
      <dgm:prSet/>
      <dgm:spPr/>
      <dgm:t>
        <a:bodyPr/>
        <a:lstStyle/>
        <a:p>
          <a:endParaRPr lang="en-MT"/>
        </a:p>
      </dgm:t>
    </dgm:pt>
    <dgm:pt modelId="{5C70965C-D81C-4FE5-A4BD-4C7CF51DFFFE}">
      <dgm:prSet/>
      <dgm:spPr/>
      <dgm:t>
        <a:bodyPr/>
        <a:lstStyle/>
        <a:p>
          <a:r>
            <a:rPr lang="en-MT"/>
            <a:t>Only available with schema support</a:t>
          </a:r>
        </a:p>
      </dgm:t>
    </dgm:pt>
    <dgm:pt modelId="{3EBA2AC1-EA33-4E61-8B3D-7BE352B3502E}" type="parTrans" cxnId="{DEBF7BE3-C6A9-4442-BC76-3FEDC6D509E0}">
      <dgm:prSet/>
      <dgm:spPr/>
      <dgm:t>
        <a:bodyPr/>
        <a:lstStyle/>
        <a:p>
          <a:endParaRPr lang="en-MT"/>
        </a:p>
      </dgm:t>
    </dgm:pt>
    <dgm:pt modelId="{634290D1-0751-4348-84EC-022D74FC2A73}" type="sibTrans" cxnId="{DEBF7BE3-C6A9-4442-BC76-3FEDC6D509E0}">
      <dgm:prSet/>
      <dgm:spPr/>
      <dgm:t>
        <a:bodyPr/>
        <a:lstStyle/>
        <a:p>
          <a:endParaRPr lang="en-MT"/>
        </a:p>
      </dgm:t>
    </dgm:pt>
    <dgm:pt modelId="{5A8904FB-4897-4ACA-B7D0-A26267F47A94}">
      <dgm:prSet/>
      <dgm:spPr/>
      <dgm:t>
        <a:bodyPr/>
        <a:lstStyle/>
        <a:p>
          <a:r>
            <a:rPr lang="en-MT"/>
            <a:t>It remakes the entire view</a:t>
          </a:r>
        </a:p>
      </dgm:t>
    </dgm:pt>
    <dgm:pt modelId="{B9A81E48-9C5D-4CC9-9FD5-798495956257}" type="parTrans" cxnId="{0A2D2736-CAA5-4CD8-AAFD-0DB492CC944A}">
      <dgm:prSet/>
      <dgm:spPr/>
      <dgm:t>
        <a:bodyPr/>
        <a:lstStyle/>
        <a:p>
          <a:endParaRPr lang="en-MT"/>
        </a:p>
      </dgm:t>
    </dgm:pt>
    <dgm:pt modelId="{07F5A1BD-69D8-443C-87CC-1584C3D360E6}" type="sibTrans" cxnId="{0A2D2736-CAA5-4CD8-AAFD-0DB492CC944A}">
      <dgm:prSet/>
      <dgm:spPr/>
      <dgm:t>
        <a:bodyPr/>
        <a:lstStyle/>
        <a:p>
          <a:endParaRPr lang="en-MT"/>
        </a:p>
      </dgm:t>
    </dgm:pt>
    <dgm:pt modelId="{55554B1E-2A11-4C74-81E3-7D70EF388257}" type="pres">
      <dgm:prSet presAssocID="{514BB1FF-DE52-4C77-843A-AA69FBDF5F00}" presName="linear" presStyleCnt="0">
        <dgm:presLayoutVars>
          <dgm:animLvl val="lvl"/>
          <dgm:resizeHandles val="exact"/>
        </dgm:presLayoutVars>
      </dgm:prSet>
      <dgm:spPr/>
    </dgm:pt>
    <dgm:pt modelId="{29E1C0D4-210C-45AC-B3DE-9B17BC722650}" type="pres">
      <dgm:prSet presAssocID="{7FEDC927-C100-4A0A-903D-2C669991C85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6521877-8552-495E-95E7-D340CCFFA475}" type="pres">
      <dgm:prSet presAssocID="{E4297228-C846-4005-92E8-2EA85D730CD3}" presName="spacer" presStyleCnt="0"/>
      <dgm:spPr/>
    </dgm:pt>
    <dgm:pt modelId="{CF11A996-A6E4-4803-B76E-0610141297E3}" type="pres">
      <dgm:prSet presAssocID="{6223D186-DF49-4731-A8DA-F3494E3FA5D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723DE1C-B731-48FF-9A5F-095B23EBEB12}" type="pres">
      <dgm:prSet presAssocID="{16FA0FEC-2202-45A2-865D-294BEF6654A2}" presName="spacer" presStyleCnt="0"/>
      <dgm:spPr/>
    </dgm:pt>
    <dgm:pt modelId="{CDE540CA-742D-4824-9FED-A82F90C5E7A1}" type="pres">
      <dgm:prSet presAssocID="{5C70965C-D81C-4FE5-A4BD-4C7CF51DFFF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F2D1352-A9E4-4DC9-8DA5-FE6080EC0736}" type="pres">
      <dgm:prSet presAssocID="{634290D1-0751-4348-84EC-022D74FC2A73}" presName="spacer" presStyleCnt="0"/>
      <dgm:spPr/>
    </dgm:pt>
    <dgm:pt modelId="{D0A25888-BB2C-4668-A1C8-65C5FEDEA7B2}" type="pres">
      <dgm:prSet presAssocID="{5A8904FB-4897-4ACA-B7D0-A26267F47A9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302AC0C-F91E-438D-951C-396E8268DBBC}" type="presOf" srcId="{514BB1FF-DE52-4C77-843A-AA69FBDF5F00}" destId="{55554B1E-2A11-4C74-81E3-7D70EF388257}" srcOrd="0" destOrd="0" presId="urn:microsoft.com/office/officeart/2005/8/layout/vList2"/>
    <dgm:cxn modelId="{B9E7201E-BA78-4F53-9DA1-634BF00C188C}" type="presOf" srcId="{6223D186-DF49-4731-A8DA-F3494E3FA5D9}" destId="{CF11A996-A6E4-4803-B76E-0610141297E3}" srcOrd="0" destOrd="0" presId="urn:microsoft.com/office/officeart/2005/8/layout/vList2"/>
    <dgm:cxn modelId="{6411FE32-2B7E-4FAE-B5D9-459B6C555A39}" srcId="{514BB1FF-DE52-4C77-843A-AA69FBDF5F00}" destId="{7FEDC927-C100-4A0A-903D-2C669991C850}" srcOrd="0" destOrd="0" parTransId="{76C4F0C1-9CA7-4EAA-B131-3B7B4E9EDB9F}" sibTransId="{E4297228-C846-4005-92E8-2EA85D730CD3}"/>
    <dgm:cxn modelId="{0A2D2736-CAA5-4CD8-AAFD-0DB492CC944A}" srcId="{514BB1FF-DE52-4C77-843A-AA69FBDF5F00}" destId="{5A8904FB-4897-4ACA-B7D0-A26267F47A94}" srcOrd="3" destOrd="0" parTransId="{B9A81E48-9C5D-4CC9-9FD5-798495956257}" sibTransId="{07F5A1BD-69D8-443C-87CC-1584C3D360E6}"/>
    <dgm:cxn modelId="{9242FD3E-9DEF-4CBC-B4A0-F57A4B8F363B}" type="presOf" srcId="{5A8904FB-4897-4ACA-B7D0-A26267F47A94}" destId="{D0A25888-BB2C-4668-A1C8-65C5FEDEA7B2}" srcOrd="0" destOrd="0" presId="urn:microsoft.com/office/officeart/2005/8/layout/vList2"/>
    <dgm:cxn modelId="{7F6C6C56-AF8C-43D8-9BE1-5BC91F3D9906}" srcId="{514BB1FF-DE52-4C77-843A-AA69FBDF5F00}" destId="{6223D186-DF49-4731-A8DA-F3494E3FA5D9}" srcOrd="1" destOrd="0" parTransId="{D4FF1259-526D-47FF-8EAA-D64CBCC7691A}" sibTransId="{16FA0FEC-2202-45A2-865D-294BEF6654A2}"/>
    <dgm:cxn modelId="{2BD975DB-1E6E-41F8-9157-0634C7DDD126}" type="presOf" srcId="{7FEDC927-C100-4A0A-903D-2C669991C850}" destId="{29E1C0D4-210C-45AC-B3DE-9B17BC722650}" srcOrd="0" destOrd="0" presId="urn:microsoft.com/office/officeart/2005/8/layout/vList2"/>
    <dgm:cxn modelId="{DEBF7BE3-C6A9-4442-BC76-3FEDC6D509E0}" srcId="{514BB1FF-DE52-4C77-843A-AA69FBDF5F00}" destId="{5C70965C-D81C-4FE5-A4BD-4C7CF51DFFFE}" srcOrd="2" destOrd="0" parTransId="{3EBA2AC1-EA33-4E61-8B3D-7BE352B3502E}" sibTransId="{634290D1-0751-4348-84EC-022D74FC2A73}"/>
    <dgm:cxn modelId="{0DB51AFC-31D6-4A93-B585-F65E0A1BDC7D}" type="presOf" srcId="{5C70965C-D81C-4FE5-A4BD-4C7CF51DFFFE}" destId="{CDE540CA-742D-4824-9FED-A82F90C5E7A1}" srcOrd="0" destOrd="0" presId="urn:microsoft.com/office/officeart/2005/8/layout/vList2"/>
    <dgm:cxn modelId="{C50B06BB-F20E-469E-B3F4-495F832910B7}" type="presParOf" srcId="{55554B1E-2A11-4C74-81E3-7D70EF388257}" destId="{29E1C0D4-210C-45AC-B3DE-9B17BC722650}" srcOrd="0" destOrd="0" presId="urn:microsoft.com/office/officeart/2005/8/layout/vList2"/>
    <dgm:cxn modelId="{1DAA1B69-69EC-4FAE-A814-D81CE34A899A}" type="presParOf" srcId="{55554B1E-2A11-4C74-81E3-7D70EF388257}" destId="{26521877-8552-495E-95E7-D340CCFFA475}" srcOrd="1" destOrd="0" presId="urn:microsoft.com/office/officeart/2005/8/layout/vList2"/>
    <dgm:cxn modelId="{B8011557-A1FE-48A7-BDAB-4252F20ECD08}" type="presParOf" srcId="{55554B1E-2A11-4C74-81E3-7D70EF388257}" destId="{CF11A996-A6E4-4803-B76E-0610141297E3}" srcOrd="2" destOrd="0" presId="urn:microsoft.com/office/officeart/2005/8/layout/vList2"/>
    <dgm:cxn modelId="{37CCDD31-A74F-48AC-AD55-7CAD94DBA9A1}" type="presParOf" srcId="{55554B1E-2A11-4C74-81E3-7D70EF388257}" destId="{5723DE1C-B731-48FF-9A5F-095B23EBEB12}" srcOrd="3" destOrd="0" presId="urn:microsoft.com/office/officeart/2005/8/layout/vList2"/>
    <dgm:cxn modelId="{A3D80B16-375E-4E7D-A9CA-0EE92720B25C}" type="presParOf" srcId="{55554B1E-2A11-4C74-81E3-7D70EF388257}" destId="{CDE540CA-742D-4824-9FED-A82F90C5E7A1}" srcOrd="4" destOrd="0" presId="urn:microsoft.com/office/officeart/2005/8/layout/vList2"/>
    <dgm:cxn modelId="{184FF51D-A02C-4227-A92E-A5F5CF96AE3F}" type="presParOf" srcId="{55554B1E-2A11-4C74-81E3-7D70EF388257}" destId="{EF2D1352-A9E4-4DC9-8DA5-FE6080EC0736}" srcOrd="5" destOrd="0" presId="urn:microsoft.com/office/officeart/2005/8/layout/vList2"/>
    <dgm:cxn modelId="{1DE2E2F1-9246-4DEE-97AE-54136FBA2F6D}" type="presParOf" srcId="{55554B1E-2A11-4C74-81E3-7D70EF388257}" destId="{D0A25888-BB2C-4668-A1C8-65C5FEDEA7B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8576B5-18FF-4499-AB4D-13547B9CE57D}" type="doc">
      <dgm:prSet loTypeId="urn:microsoft.com/office/officeart/2005/8/layout/vList5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EAE3AA1-27D7-4204-846C-E69D5EB9AE36}">
      <dgm:prSet/>
      <dgm:spPr/>
      <dgm:t>
        <a:bodyPr/>
        <a:lstStyle/>
        <a:p>
          <a:r>
            <a:rPr lang="pt-BR" dirty="0"/>
            <a:t>Facebook Page</a:t>
          </a:r>
          <a:endParaRPr lang="en-GB" dirty="0"/>
        </a:p>
      </dgm:t>
    </dgm:pt>
    <dgm:pt modelId="{27AD697A-F88E-4D17-BBA8-24D7A14FF0D9}" type="parTrans" cxnId="{3E24A46B-F7BB-4128-A3CA-9F66A6953CAE}">
      <dgm:prSet/>
      <dgm:spPr/>
      <dgm:t>
        <a:bodyPr/>
        <a:lstStyle/>
        <a:p>
          <a:endParaRPr lang="en-GB"/>
        </a:p>
      </dgm:t>
    </dgm:pt>
    <dgm:pt modelId="{55079AA5-A7AB-4EF8-895C-D12F7F4A03E5}" type="sibTrans" cxnId="{3E24A46B-F7BB-4128-A3CA-9F66A6953CAE}">
      <dgm:prSet/>
      <dgm:spPr/>
      <dgm:t>
        <a:bodyPr/>
        <a:lstStyle/>
        <a:p>
          <a:endParaRPr lang="en-GB"/>
        </a:p>
      </dgm:t>
    </dgm:pt>
    <dgm:pt modelId="{94472ACA-EC01-4F1A-A554-4141754F47CC}">
      <dgm:prSet/>
      <dgm:spPr/>
      <dgm:t>
        <a:bodyPr/>
        <a:lstStyle/>
        <a:p>
          <a:r>
            <a:rPr lang="pt-BR" dirty="0"/>
            <a:t>https://www.facebook.com/MMDPUG</a:t>
          </a:r>
          <a:endParaRPr lang="en-GB" dirty="0"/>
        </a:p>
      </dgm:t>
    </dgm:pt>
    <dgm:pt modelId="{460BFBD2-32E1-4CAC-AE10-DA7D12249460}" type="parTrans" cxnId="{C787F459-6141-4373-8405-B4433C47B274}">
      <dgm:prSet/>
      <dgm:spPr/>
      <dgm:t>
        <a:bodyPr/>
        <a:lstStyle/>
        <a:p>
          <a:endParaRPr lang="en-GB"/>
        </a:p>
      </dgm:t>
    </dgm:pt>
    <dgm:pt modelId="{A691DF52-4163-4E05-9970-16AF9B6F17DE}" type="sibTrans" cxnId="{C787F459-6141-4373-8405-B4433C47B274}">
      <dgm:prSet/>
      <dgm:spPr/>
      <dgm:t>
        <a:bodyPr/>
        <a:lstStyle/>
        <a:p>
          <a:endParaRPr lang="en-GB"/>
        </a:p>
      </dgm:t>
    </dgm:pt>
    <dgm:pt modelId="{E4D24302-DD29-4EAC-8B33-A7415E04BD50}">
      <dgm:prSet/>
      <dgm:spPr/>
      <dgm:t>
        <a:bodyPr/>
        <a:lstStyle/>
        <a:p>
          <a:r>
            <a:rPr lang="pt-BR" dirty="0"/>
            <a:t>Facebook Group</a:t>
          </a:r>
          <a:endParaRPr lang="en-GB" dirty="0"/>
        </a:p>
      </dgm:t>
    </dgm:pt>
    <dgm:pt modelId="{8E25B330-D311-423E-942A-4E34B0639068}" type="parTrans" cxnId="{F500B371-D4D5-40B3-880F-E8A75799028F}">
      <dgm:prSet/>
      <dgm:spPr/>
      <dgm:t>
        <a:bodyPr/>
        <a:lstStyle/>
        <a:p>
          <a:endParaRPr lang="en-GB"/>
        </a:p>
      </dgm:t>
    </dgm:pt>
    <dgm:pt modelId="{FFBBD33F-CCBB-4AAA-9736-7CB2AEE177E5}" type="sibTrans" cxnId="{F500B371-D4D5-40B3-880F-E8A75799028F}">
      <dgm:prSet/>
      <dgm:spPr/>
      <dgm:t>
        <a:bodyPr/>
        <a:lstStyle/>
        <a:p>
          <a:endParaRPr lang="en-GB"/>
        </a:p>
      </dgm:t>
    </dgm:pt>
    <dgm:pt modelId="{97E2853D-2ADD-411E-A489-3F728488504E}">
      <dgm:prSet/>
      <dgm:spPr/>
      <dgm:t>
        <a:bodyPr/>
        <a:lstStyle/>
        <a:p>
          <a:r>
            <a:rPr lang="pt-BR" dirty="0"/>
            <a:t>https://www.facebook.com/groups/226831404556885</a:t>
          </a:r>
          <a:endParaRPr lang="en-GB" dirty="0"/>
        </a:p>
      </dgm:t>
    </dgm:pt>
    <dgm:pt modelId="{1F4F7288-161A-4D43-A1DE-BEB747A49743}" type="parTrans" cxnId="{7FD6252F-82D9-49AC-93F9-44D31AB3D273}">
      <dgm:prSet/>
      <dgm:spPr/>
      <dgm:t>
        <a:bodyPr/>
        <a:lstStyle/>
        <a:p>
          <a:endParaRPr lang="en-GB"/>
        </a:p>
      </dgm:t>
    </dgm:pt>
    <dgm:pt modelId="{FD44925F-2229-4BC4-BF90-7A6BD79A0A3A}" type="sibTrans" cxnId="{7FD6252F-82D9-49AC-93F9-44D31AB3D273}">
      <dgm:prSet/>
      <dgm:spPr/>
      <dgm:t>
        <a:bodyPr/>
        <a:lstStyle/>
        <a:p>
          <a:endParaRPr lang="en-GB"/>
        </a:p>
      </dgm:t>
    </dgm:pt>
    <dgm:pt modelId="{C29C83BA-E4CC-4637-9ED7-7918DFD6C1F9}">
      <dgm:prSet/>
      <dgm:spPr/>
      <dgm:t>
        <a:bodyPr/>
        <a:lstStyle/>
        <a:p>
          <a:r>
            <a:rPr lang="pt-BR"/>
            <a:t>Meetup</a:t>
          </a:r>
          <a:endParaRPr lang="en-GB"/>
        </a:p>
      </dgm:t>
    </dgm:pt>
    <dgm:pt modelId="{B46ADF98-858C-44B1-9662-848C71A05691}" type="parTrans" cxnId="{C696F393-C9F2-4E1B-A9A2-E244D733F55A}">
      <dgm:prSet/>
      <dgm:spPr/>
      <dgm:t>
        <a:bodyPr/>
        <a:lstStyle/>
        <a:p>
          <a:endParaRPr lang="en-GB"/>
        </a:p>
      </dgm:t>
    </dgm:pt>
    <dgm:pt modelId="{3C08B71E-161C-474A-AB10-3598A67AC8B2}" type="sibTrans" cxnId="{C696F393-C9F2-4E1B-A9A2-E244D733F55A}">
      <dgm:prSet/>
      <dgm:spPr/>
      <dgm:t>
        <a:bodyPr/>
        <a:lstStyle/>
        <a:p>
          <a:endParaRPr lang="en-GB"/>
        </a:p>
      </dgm:t>
    </dgm:pt>
    <dgm:pt modelId="{4065C0DD-5E03-43D8-9B37-31B738372044}">
      <dgm:prSet/>
      <dgm:spPr/>
      <dgm:t>
        <a:bodyPr/>
        <a:lstStyle/>
        <a:p>
          <a:r>
            <a:rPr lang="pt-BR" dirty="0"/>
            <a:t>https://www.meetup.com/MMDPUG/</a:t>
          </a:r>
          <a:endParaRPr lang="en-GB" dirty="0"/>
        </a:p>
      </dgm:t>
    </dgm:pt>
    <dgm:pt modelId="{7371E300-79DB-4750-B89C-540B2AD8014E}" type="parTrans" cxnId="{47294A5F-36EE-4A84-8CF8-F9299B96A259}">
      <dgm:prSet/>
      <dgm:spPr/>
      <dgm:t>
        <a:bodyPr/>
        <a:lstStyle/>
        <a:p>
          <a:endParaRPr lang="en-GB"/>
        </a:p>
      </dgm:t>
    </dgm:pt>
    <dgm:pt modelId="{24E5A93C-745E-40F3-BBF8-712B51827F0E}" type="sibTrans" cxnId="{47294A5F-36EE-4A84-8CF8-F9299B96A259}">
      <dgm:prSet/>
      <dgm:spPr/>
      <dgm:t>
        <a:bodyPr/>
        <a:lstStyle/>
        <a:p>
          <a:endParaRPr lang="en-GB"/>
        </a:p>
      </dgm:t>
    </dgm:pt>
    <dgm:pt modelId="{30F4FEFC-D20B-4B47-93EB-49A06B2A6DD2}">
      <dgm:prSet/>
      <dgm:spPr/>
      <dgm:t>
        <a:bodyPr/>
        <a:lstStyle/>
        <a:p>
          <a:r>
            <a:rPr lang="pt-BR" dirty="0"/>
            <a:t>WhatsApp</a:t>
          </a:r>
          <a:endParaRPr lang="en-GB" dirty="0"/>
        </a:p>
      </dgm:t>
    </dgm:pt>
    <dgm:pt modelId="{CEF1E77D-C94E-4623-AAC9-7BF43234B692}" type="parTrans" cxnId="{035EEEB7-5EA4-499F-9197-9F6D399448A0}">
      <dgm:prSet/>
      <dgm:spPr/>
      <dgm:t>
        <a:bodyPr/>
        <a:lstStyle/>
        <a:p>
          <a:endParaRPr lang="en-GB"/>
        </a:p>
      </dgm:t>
    </dgm:pt>
    <dgm:pt modelId="{1DB39FFB-68C1-440D-8977-FA9C5B29EF43}" type="sibTrans" cxnId="{035EEEB7-5EA4-499F-9197-9F6D399448A0}">
      <dgm:prSet/>
      <dgm:spPr/>
      <dgm:t>
        <a:bodyPr/>
        <a:lstStyle/>
        <a:p>
          <a:endParaRPr lang="en-GB"/>
        </a:p>
      </dgm:t>
    </dgm:pt>
    <dgm:pt modelId="{F37A44D9-69EB-44BB-88CA-C021D4C5CB00}">
      <dgm:prSet/>
      <dgm:spPr/>
      <dgm:t>
        <a:bodyPr/>
        <a:lstStyle/>
        <a:p>
          <a:r>
            <a:rPr lang="en-GB" dirty="0"/>
            <a:t>https://chat.whatsapp.com/F0KEGkVPFPaIjpMDvn41t9</a:t>
          </a:r>
        </a:p>
      </dgm:t>
    </dgm:pt>
    <dgm:pt modelId="{9B185534-D004-4929-9DF4-6269F3F4CCD3}" type="parTrans" cxnId="{E185A9A2-B01D-4590-97DB-2D51AED2EE8A}">
      <dgm:prSet/>
      <dgm:spPr/>
      <dgm:t>
        <a:bodyPr/>
        <a:lstStyle/>
        <a:p>
          <a:endParaRPr lang="en-GB"/>
        </a:p>
      </dgm:t>
    </dgm:pt>
    <dgm:pt modelId="{038871E2-555A-45A8-A63A-C94268F60654}" type="sibTrans" cxnId="{E185A9A2-B01D-4590-97DB-2D51AED2EE8A}">
      <dgm:prSet/>
      <dgm:spPr/>
      <dgm:t>
        <a:bodyPr/>
        <a:lstStyle/>
        <a:p>
          <a:endParaRPr lang="en-GB"/>
        </a:p>
      </dgm:t>
    </dgm:pt>
    <dgm:pt modelId="{66A33530-CBDC-4997-85B5-E7A508DD7E2C}">
      <dgm:prSet/>
      <dgm:spPr/>
      <dgm:t>
        <a:bodyPr/>
        <a:lstStyle/>
        <a:p>
          <a:r>
            <a:rPr lang="pt-BR" dirty="0"/>
            <a:t>Twitter</a:t>
          </a:r>
          <a:endParaRPr lang="en-GB" dirty="0"/>
        </a:p>
      </dgm:t>
    </dgm:pt>
    <dgm:pt modelId="{494F3F41-09EC-4D71-B07D-5A2A9760EDBB}" type="parTrans" cxnId="{4943BCF9-357C-4063-960F-D3B0F07503A5}">
      <dgm:prSet/>
      <dgm:spPr/>
      <dgm:t>
        <a:bodyPr/>
        <a:lstStyle/>
        <a:p>
          <a:endParaRPr lang="en-GB"/>
        </a:p>
      </dgm:t>
    </dgm:pt>
    <dgm:pt modelId="{22556B5D-A592-4ECB-805F-B6C7A80CA6F2}" type="sibTrans" cxnId="{4943BCF9-357C-4063-960F-D3B0F07503A5}">
      <dgm:prSet/>
      <dgm:spPr/>
      <dgm:t>
        <a:bodyPr/>
        <a:lstStyle/>
        <a:p>
          <a:endParaRPr lang="en-GB"/>
        </a:p>
      </dgm:t>
    </dgm:pt>
    <dgm:pt modelId="{5BDE248F-1D51-43C0-B463-D2E8B62738F5}">
      <dgm:prSet/>
      <dgm:spPr/>
      <dgm:t>
        <a:bodyPr/>
        <a:lstStyle/>
        <a:p>
          <a:r>
            <a:rPr lang="pt-BR" dirty="0"/>
            <a:t>http://twitter.com/Dennes</a:t>
          </a:r>
          <a:endParaRPr lang="en-GB" dirty="0"/>
        </a:p>
      </dgm:t>
    </dgm:pt>
    <dgm:pt modelId="{D9DADD28-9CB4-4792-AF5C-4EB7E3AE965D}" type="parTrans" cxnId="{685F5904-491C-4DE8-BA21-72E059F578FC}">
      <dgm:prSet/>
      <dgm:spPr/>
      <dgm:t>
        <a:bodyPr/>
        <a:lstStyle/>
        <a:p>
          <a:endParaRPr lang="en-GB"/>
        </a:p>
      </dgm:t>
    </dgm:pt>
    <dgm:pt modelId="{4A2E1AD4-4A16-4F17-91CB-700F60A3CB30}" type="sibTrans" cxnId="{685F5904-491C-4DE8-BA21-72E059F578FC}">
      <dgm:prSet/>
      <dgm:spPr/>
      <dgm:t>
        <a:bodyPr/>
        <a:lstStyle/>
        <a:p>
          <a:endParaRPr lang="en-GB"/>
        </a:p>
      </dgm:t>
    </dgm:pt>
    <dgm:pt modelId="{05364346-CAB6-4BF9-A591-21CEC5EFAD1D}" type="pres">
      <dgm:prSet presAssocID="{178576B5-18FF-4499-AB4D-13547B9CE57D}" presName="Name0" presStyleCnt="0">
        <dgm:presLayoutVars>
          <dgm:dir/>
          <dgm:animLvl val="lvl"/>
          <dgm:resizeHandles val="exact"/>
        </dgm:presLayoutVars>
      </dgm:prSet>
      <dgm:spPr/>
    </dgm:pt>
    <dgm:pt modelId="{BBEAEE9B-02D7-4040-9FF7-331134AE95DF}" type="pres">
      <dgm:prSet presAssocID="{FEAE3AA1-27D7-4204-846C-E69D5EB9AE36}" presName="linNode" presStyleCnt="0"/>
      <dgm:spPr/>
    </dgm:pt>
    <dgm:pt modelId="{AF95CD09-1CE3-441C-B153-D75B149CC143}" type="pres">
      <dgm:prSet presAssocID="{FEAE3AA1-27D7-4204-846C-E69D5EB9AE3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9A965D6D-2093-4AAC-A111-5793F19C3157}" type="pres">
      <dgm:prSet presAssocID="{FEAE3AA1-27D7-4204-846C-E69D5EB9AE36}" presName="descendantText" presStyleLbl="alignAccFollowNode1" presStyleIdx="0" presStyleCnt="5">
        <dgm:presLayoutVars>
          <dgm:bulletEnabled val="1"/>
        </dgm:presLayoutVars>
      </dgm:prSet>
      <dgm:spPr/>
    </dgm:pt>
    <dgm:pt modelId="{2BBDA38C-1DF3-46C3-8269-F92F9AC784E5}" type="pres">
      <dgm:prSet presAssocID="{55079AA5-A7AB-4EF8-895C-D12F7F4A03E5}" presName="sp" presStyleCnt="0"/>
      <dgm:spPr/>
    </dgm:pt>
    <dgm:pt modelId="{986DEC0B-7141-448C-8737-64645BDFFFAA}" type="pres">
      <dgm:prSet presAssocID="{E4D24302-DD29-4EAC-8B33-A7415E04BD50}" presName="linNode" presStyleCnt="0"/>
      <dgm:spPr/>
    </dgm:pt>
    <dgm:pt modelId="{830BDAE7-9F80-4C28-98E4-A5F43733C4FD}" type="pres">
      <dgm:prSet presAssocID="{E4D24302-DD29-4EAC-8B33-A7415E04BD50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4782712C-FCB1-444A-94F1-BFEA69ADB643}" type="pres">
      <dgm:prSet presAssocID="{E4D24302-DD29-4EAC-8B33-A7415E04BD50}" presName="descendantText" presStyleLbl="alignAccFollowNode1" presStyleIdx="1" presStyleCnt="5">
        <dgm:presLayoutVars>
          <dgm:bulletEnabled val="1"/>
        </dgm:presLayoutVars>
      </dgm:prSet>
      <dgm:spPr/>
    </dgm:pt>
    <dgm:pt modelId="{B862E8CC-02AC-4244-BB43-663A3E0ECDE6}" type="pres">
      <dgm:prSet presAssocID="{FFBBD33F-CCBB-4AAA-9736-7CB2AEE177E5}" presName="sp" presStyleCnt="0"/>
      <dgm:spPr/>
    </dgm:pt>
    <dgm:pt modelId="{3EF5FD03-7648-4F7E-9297-A7DEEF19DD75}" type="pres">
      <dgm:prSet presAssocID="{C29C83BA-E4CC-4637-9ED7-7918DFD6C1F9}" presName="linNode" presStyleCnt="0"/>
      <dgm:spPr/>
    </dgm:pt>
    <dgm:pt modelId="{7DDB970F-46C5-4B14-B6BC-BA4B5A890732}" type="pres">
      <dgm:prSet presAssocID="{C29C83BA-E4CC-4637-9ED7-7918DFD6C1F9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D11CEB76-C5DA-4CC9-8525-39515F8EFD5A}" type="pres">
      <dgm:prSet presAssocID="{C29C83BA-E4CC-4637-9ED7-7918DFD6C1F9}" presName="descendantText" presStyleLbl="alignAccFollowNode1" presStyleIdx="2" presStyleCnt="5">
        <dgm:presLayoutVars>
          <dgm:bulletEnabled val="1"/>
        </dgm:presLayoutVars>
      </dgm:prSet>
      <dgm:spPr/>
    </dgm:pt>
    <dgm:pt modelId="{80B2990C-6FBF-4B07-8A5F-C9B418095AE7}" type="pres">
      <dgm:prSet presAssocID="{3C08B71E-161C-474A-AB10-3598A67AC8B2}" presName="sp" presStyleCnt="0"/>
      <dgm:spPr/>
    </dgm:pt>
    <dgm:pt modelId="{DB6F3A24-71F9-4A1E-A6E3-14A01D40C5EE}" type="pres">
      <dgm:prSet presAssocID="{30F4FEFC-D20B-4B47-93EB-49A06B2A6DD2}" presName="linNode" presStyleCnt="0"/>
      <dgm:spPr/>
    </dgm:pt>
    <dgm:pt modelId="{C4751E21-61A7-48D7-93BE-F730E671CEA3}" type="pres">
      <dgm:prSet presAssocID="{30F4FEFC-D20B-4B47-93EB-49A06B2A6DD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4C2AC34F-BD30-4802-B34A-61D573AABDC3}" type="pres">
      <dgm:prSet presAssocID="{30F4FEFC-D20B-4B47-93EB-49A06B2A6DD2}" presName="descendantText" presStyleLbl="alignAccFollowNode1" presStyleIdx="3" presStyleCnt="5">
        <dgm:presLayoutVars>
          <dgm:bulletEnabled val="1"/>
        </dgm:presLayoutVars>
      </dgm:prSet>
      <dgm:spPr/>
    </dgm:pt>
    <dgm:pt modelId="{7B250B6A-BA64-4FDD-8DA1-DE2E90CFB7E0}" type="pres">
      <dgm:prSet presAssocID="{1DB39FFB-68C1-440D-8977-FA9C5B29EF43}" presName="sp" presStyleCnt="0"/>
      <dgm:spPr/>
    </dgm:pt>
    <dgm:pt modelId="{5A72CB95-8646-4973-9819-103878052802}" type="pres">
      <dgm:prSet presAssocID="{66A33530-CBDC-4997-85B5-E7A508DD7E2C}" presName="linNode" presStyleCnt="0"/>
      <dgm:spPr/>
    </dgm:pt>
    <dgm:pt modelId="{0D3C8923-3C22-4206-BCD2-C5EFFFD49D85}" type="pres">
      <dgm:prSet presAssocID="{66A33530-CBDC-4997-85B5-E7A508DD7E2C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1AF68F81-16F0-45C2-A7A3-A712A6ADDAA2}" type="pres">
      <dgm:prSet presAssocID="{66A33530-CBDC-4997-85B5-E7A508DD7E2C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85F5904-491C-4DE8-BA21-72E059F578FC}" srcId="{66A33530-CBDC-4997-85B5-E7A508DD7E2C}" destId="{5BDE248F-1D51-43C0-B463-D2E8B62738F5}" srcOrd="0" destOrd="0" parTransId="{D9DADD28-9CB4-4792-AF5C-4EB7E3AE965D}" sibTransId="{4A2E1AD4-4A16-4F17-91CB-700F60A3CB30}"/>
    <dgm:cxn modelId="{26486321-7376-4A63-A66B-0F1C8632708B}" type="presOf" srcId="{F37A44D9-69EB-44BB-88CA-C021D4C5CB00}" destId="{4C2AC34F-BD30-4802-B34A-61D573AABDC3}" srcOrd="0" destOrd="0" presId="urn:microsoft.com/office/officeart/2005/8/layout/vList5"/>
    <dgm:cxn modelId="{76C55723-A18B-4CAD-8042-C40A76C0D9B1}" type="presOf" srcId="{FEAE3AA1-27D7-4204-846C-E69D5EB9AE36}" destId="{AF95CD09-1CE3-441C-B153-D75B149CC143}" srcOrd="0" destOrd="0" presId="urn:microsoft.com/office/officeart/2005/8/layout/vList5"/>
    <dgm:cxn modelId="{7FD6252F-82D9-49AC-93F9-44D31AB3D273}" srcId="{E4D24302-DD29-4EAC-8B33-A7415E04BD50}" destId="{97E2853D-2ADD-411E-A489-3F728488504E}" srcOrd="0" destOrd="0" parTransId="{1F4F7288-161A-4D43-A1DE-BEB747A49743}" sibTransId="{FD44925F-2229-4BC4-BF90-7A6BD79A0A3A}"/>
    <dgm:cxn modelId="{47294A5F-36EE-4A84-8CF8-F9299B96A259}" srcId="{C29C83BA-E4CC-4637-9ED7-7918DFD6C1F9}" destId="{4065C0DD-5E03-43D8-9B37-31B738372044}" srcOrd="0" destOrd="0" parTransId="{7371E300-79DB-4750-B89C-540B2AD8014E}" sibTransId="{24E5A93C-745E-40F3-BBF8-712B51827F0E}"/>
    <dgm:cxn modelId="{EF83EE61-CA74-40BA-8A80-29BB576C9A0B}" type="presOf" srcId="{5BDE248F-1D51-43C0-B463-D2E8B62738F5}" destId="{1AF68F81-16F0-45C2-A7A3-A712A6ADDAA2}" srcOrd="0" destOrd="0" presId="urn:microsoft.com/office/officeart/2005/8/layout/vList5"/>
    <dgm:cxn modelId="{1A291863-4709-4CEC-8B0F-33BE6F98D4FE}" type="presOf" srcId="{4065C0DD-5E03-43D8-9B37-31B738372044}" destId="{D11CEB76-C5DA-4CC9-8525-39515F8EFD5A}" srcOrd="0" destOrd="0" presId="urn:microsoft.com/office/officeart/2005/8/layout/vList5"/>
    <dgm:cxn modelId="{8C408A64-50D2-4F60-9B2E-3522B172EC45}" type="presOf" srcId="{178576B5-18FF-4499-AB4D-13547B9CE57D}" destId="{05364346-CAB6-4BF9-A591-21CEC5EFAD1D}" srcOrd="0" destOrd="0" presId="urn:microsoft.com/office/officeart/2005/8/layout/vList5"/>
    <dgm:cxn modelId="{3E24A46B-F7BB-4128-A3CA-9F66A6953CAE}" srcId="{178576B5-18FF-4499-AB4D-13547B9CE57D}" destId="{FEAE3AA1-27D7-4204-846C-E69D5EB9AE36}" srcOrd="0" destOrd="0" parTransId="{27AD697A-F88E-4D17-BBA8-24D7A14FF0D9}" sibTransId="{55079AA5-A7AB-4EF8-895C-D12F7F4A03E5}"/>
    <dgm:cxn modelId="{EE832B4C-0985-44F1-8458-991A5F73EADD}" type="presOf" srcId="{66A33530-CBDC-4997-85B5-E7A508DD7E2C}" destId="{0D3C8923-3C22-4206-BCD2-C5EFFFD49D85}" srcOrd="0" destOrd="0" presId="urn:microsoft.com/office/officeart/2005/8/layout/vList5"/>
    <dgm:cxn modelId="{F500B371-D4D5-40B3-880F-E8A75799028F}" srcId="{178576B5-18FF-4499-AB4D-13547B9CE57D}" destId="{E4D24302-DD29-4EAC-8B33-A7415E04BD50}" srcOrd="1" destOrd="0" parTransId="{8E25B330-D311-423E-942A-4E34B0639068}" sibTransId="{FFBBD33F-CCBB-4AAA-9736-7CB2AEE177E5}"/>
    <dgm:cxn modelId="{B1180455-E5D1-44B4-9777-1480CD61FAA8}" type="presOf" srcId="{30F4FEFC-D20B-4B47-93EB-49A06B2A6DD2}" destId="{C4751E21-61A7-48D7-93BE-F730E671CEA3}" srcOrd="0" destOrd="0" presId="urn:microsoft.com/office/officeart/2005/8/layout/vList5"/>
    <dgm:cxn modelId="{C787F459-6141-4373-8405-B4433C47B274}" srcId="{FEAE3AA1-27D7-4204-846C-E69D5EB9AE36}" destId="{94472ACA-EC01-4F1A-A554-4141754F47CC}" srcOrd="0" destOrd="0" parTransId="{460BFBD2-32E1-4CAC-AE10-DA7D12249460}" sibTransId="{A691DF52-4163-4E05-9970-16AF9B6F17DE}"/>
    <dgm:cxn modelId="{C696F393-C9F2-4E1B-A9A2-E244D733F55A}" srcId="{178576B5-18FF-4499-AB4D-13547B9CE57D}" destId="{C29C83BA-E4CC-4637-9ED7-7918DFD6C1F9}" srcOrd="2" destOrd="0" parTransId="{B46ADF98-858C-44B1-9662-848C71A05691}" sibTransId="{3C08B71E-161C-474A-AB10-3598A67AC8B2}"/>
    <dgm:cxn modelId="{6A8986A2-7E9A-40A5-8735-BC7C148B6AAA}" type="presOf" srcId="{C29C83BA-E4CC-4637-9ED7-7918DFD6C1F9}" destId="{7DDB970F-46C5-4B14-B6BC-BA4B5A890732}" srcOrd="0" destOrd="0" presId="urn:microsoft.com/office/officeart/2005/8/layout/vList5"/>
    <dgm:cxn modelId="{E185A9A2-B01D-4590-97DB-2D51AED2EE8A}" srcId="{30F4FEFC-D20B-4B47-93EB-49A06B2A6DD2}" destId="{F37A44D9-69EB-44BB-88CA-C021D4C5CB00}" srcOrd="0" destOrd="0" parTransId="{9B185534-D004-4929-9DF4-6269F3F4CCD3}" sibTransId="{038871E2-555A-45A8-A63A-C94268F60654}"/>
    <dgm:cxn modelId="{035EEEB7-5EA4-499F-9197-9F6D399448A0}" srcId="{178576B5-18FF-4499-AB4D-13547B9CE57D}" destId="{30F4FEFC-D20B-4B47-93EB-49A06B2A6DD2}" srcOrd="3" destOrd="0" parTransId="{CEF1E77D-C94E-4623-AAC9-7BF43234B692}" sibTransId="{1DB39FFB-68C1-440D-8977-FA9C5B29EF43}"/>
    <dgm:cxn modelId="{C8489CD2-AD85-4750-A550-4E32C973EED7}" type="presOf" srcId="{E4D24302-DD29-4EAC-8B33-A7415E04BD50}" destId="{830BDAE7-9F80-4C28-98E4-A5F43733C4FD}" srcOrd="0" destOrd="0" presId="urn:microsoft.com/office/officeart/2005/8/layout/vList5"/>
    <dgm:cxn modelId="{816959D7-730D-4EDC-885F-EE31E24AB706}" type="presOf" srcId="{94472ACA-EC01-4F1A-A554-4141754F47CC}" destId="{9A965D6D-2093-4AAC-A111-5793F19C3157}" srcOrd="0" destOrd="0" presId="urn:microsoft.com/office/officeart/2005/8/layout/vList5"/>
    <dgm:cxn modelId="{0F0367E6-5996-48C7-A6EB-81DE39F4524D}" type="presOf" srcId="{97E2853D-2ADD-411E-A489-3F728488504E}" destId="{4782712C-FCB1-444A-94F1-BFEA69ADB643}" srcOrd="0" destOrd="0" presId="urn:microsoft.com/office/officeart/2005/8/layout/vList5"/>
    <dgm:cxn modelId="{4943BCF9-357C-4063-960F-D3B0F07503A5}" srcId="{178576B5-18FF-4499-AB4D-13547B9CE57D}" destId="{66A33530-CBDC-4997-85B5-E7A508DD7E2C}" srcOrd="4" destOrd="0" parTransId="{494F3F41-09EC-4D71-B07D-5A2A9760EDBB}" sibTransId="{22556B5D-A592-4ECB-805F-B6C7A80CA6F2}"/>
    <dgm:cxn modelId="{061AD82F-EDEE-41ED-974C-F8B82C988FB3}" type="presParOf" srcId="{05364346-CAB6-4BF9-A591-21CEC5EFAD1D}" destId="{BBEAEE9B-02D7-4040-9FF7-331134AE95DF}" srcOrd="0" destOrd="0" presId="urn:microsoft.com/office/officeart/2005/8/layout/vList5"/>
    <dgm:cxn modelId="{17A5459F-3CFD-4A26-82A9-EA5595F53E51}" type="presParOf" srcId="{BBEAEE9B-02D7-4040-9FF7-331134AE95DF}" destId="{AF95CD09-1CE3-441C-B153-D75B149CC143}" srcOrd="0" destOrd="0" presId="urn:microsoft.com/office/officeart/2005/8/layout/vList5"/>
    <dgm:cxn modelId="{40BEA76B-1DDC-4BE9-B8BB-D448A4E131F1}" type="presParOf" srcId="{BBEAEE9B-02D7-4040-9FF7-331134AE95DF}" destId="{9A965D6D-2093-4AAC-A111-5793F19C3157}" srcOrd="1" destOrd="0" presId="urn:microsoft.com/office/officeart/2005/8/layout/vList5"/>
    <dgm:cxn modelId="{CDA64FCF-85B0-4E03-AC40-39C9FE1205AE}" type="presParOf" srcId="{05364346-CAB6-4BF9-A591-21CEC5EFAD1D}" destId="{2BBDA38C-1DF3-46C3-8269-F92F9AC784E5}" srcOrd="1" destOrd="0" presId="urn:microsoft.com/office/officeart/2005/8/layout/vList5"/>
    <dgm:cxn modelId="{09A8B2A3-FD4C-4BAA-A7E4-45FAAAC045C0}" type="presParOf" srcId="{05364346-CAB6-4BF9-A591-21CEC5EFAD1D}" destId="{986DEC0B-7141-448C-8737-64645BDFFFAA}" srcOrd="2" destOrd="0" presId="urn:microsoft.com/office/officeart/2005/8/layout/vList5"/>
    <dgm:cxn modelId="{59FEF135-F06E-451B-917D-578613365B64}" type="presParOf" srcId="{986DEC0B-7141-448C-8737-64645BDFFFAA}" destId="{830BDAE7-9F80-4C28-98E4-A5F43733C4FD}" srcOrd="0" destOrd="0" presId="urn:microsoft.com/office/officeart/2005/8/layout/vList5"/>
    <dgm:cxn modelId="{AA3249B3-E395-4A99-AE01-A4366C2FF092}" type="presParOf" srcId="{986DEC0B-7141-448C-8737-64645BDFFFAA}" destId="{4782712C-FCB1-444A-94F1-BFEA69ADB643}" srcOrd="1" destOrd="0" presId="urn:microsoft.com/office/officeart/2005/8/layout/vList5"/>
    <dgm:cxn modelId="{5709866F-320E-4F73-92E9-9B9F511ED215}" type="presParOf" srcId="{05364346-CAB6-4BF9-A591-21CEC5EFAD1D}" destId="{B862E8CC-02AC-4244-BB43-663A3E0ECDE6}" srcOrd="3" destOrd="0" presId="urn:microsoft.com/office/officeart/2005/8/layout/vList5"/>
    <dgm:cxn modelId="{9722CE3D-7E28-4A4F-AFA8-6F821A575534}" type="presParOf" srcId="{05364346-CAB6-4BF9-A591-21CEC5EFAD1D}" destId="{3EF5FD03-7648-4F7E-9297-A7DEEF19DD75}" srcOrd="4" destOrd="0" presId="urn:microsoft.com/office/officeart/2005/8/layout/vList5"/>
    <dgm:cxn modelId="{94F0B4B0-456B-4AEA-AEDD-5B55096EC0FA}" type="presParOf" srcId="{3EF5FD03-7648-4F7E-9297-A7DEEF19DD75}" destId="{7DDB970F-46C5-4B14-B6BC-BA4B5A890732}" srcOrd="0" destOrd="0" presId="urn:microsoft.com/office/officeart/2005/8/layout/vList5"/>
    <dgm:cxn modelId="{A7F34D53-8055-4CA1-B00F-626B0D5A93E0}" type="presParOf" srcId="{3EF5FD03-7648-4F7E-9297-A7DEEF19DD75}" destId="{D11CEB76-C5DA-4CC9-8525-39515F8EFD5A}" srcOrd="1" destOrd="0" presId="urn:microsoft.com/office/officeart/2005/8/layout/vList5"/>
    <dgm:cxn modelId="{66E572A6-57B1-4FB1-8757-DB67490AA3F1}" type="presParOf" srcId="{05364346-CAB6-4BF9-A591-21CEC5EFAD1D}" destId="{80B2990C-6FBF-4B07-8A5F-C9B418095AE7}" srcOrd="5" destOrd="0" presId="urn:microsoft.com/office/officeart/2005/8/layout/vList5"/>
    <dgm:cxn modelId="{22D13565-74A4-4827-8E60-BF4FF143A385}" type="presParOf" srcId="{05364346-CAB6-4BF9-A591-21CEC5EFAD1D}" destId="{DB6F3A24-71F9-4A1E-A6E3-14A01D40C5EE}" srcOrd="6" destOrd="0" presId="urn:microsoft.com/office/officeart/2005/8/layout/vList5"/>
    <dgm:cxn modelId="{0A6DC06B-2562-4D69-A522-0DE80088B40B}" type="presParOf" srcId="{DB6F3A24-71F9-4A1E-A6E3-14A01D40C5EE}" destId="{C4751E21-61A7-48D7-93BE-F730E671CEA3}" srcOrd="0" destOrd="0" presId="urn:microsoft.com/office/officeart/2005/8/layout/vList5"/>
    <dgm:cxn modelId="{09331D50-AF94-4323-BDE2-6B9D2AF317F4}" type="presParOf" srcId="{DB6F3A24-71F9-4A1E-A6E3-14A01D40C5EE}" destId="{4C2AC34F-BD30-4802-B34A-61D573AABDC3}" srcOrd="1" destOrd="0" presId="urn:microsoft.com/office/officeart/2005/8/layout/vList5"/>
    <dgm:cxn modelId="{5C7B63EB-6391-4AB3-876F-AC4B577409FD}" type="presParOf" srcId="{05364346-CAB6-4BF9-A591-21CEC5EFAD1D}" destId="{7B250B6A-BA64-4FDD-8DA1-DE2E90CFB7E0}" srcOrd="7" destOrd="0" presId="urn:microsoft.com/office/officeart/2005/8/layout/vList5"/>
    <dgm:cxn modelId="{D7C237C0-01A1-47B3-854C-5FD791D70D85}" type="presParOf" srcId="{05364346-CAB6-4BF9-A591-21CEC5EFAD1D}" destId="{5A72CB95-8646-4973-9819-103878052802}" srcOrd="8" destOrd="0" presId="urn:microsoft.com/office/officeart/2005/8/layout/vList5"/>
    <dgm:cxn modelId="{2796A404-96A8-4D75-82A7-42B47ADBA6CB}" type="presParOf" srcId="{5A72CB95-8646-4973-9819-103878052802}" destId="{0D3C8923-3C22-4206-BCD2-C5EFFFD49D85}" srcOrd="0" destOrd="0" presId="urn:microsoft.com/office/officeart/2005/8/layout/vList5"/>
    <dgm:cxn modelId="{18316118-AF84-4148-812A-E4DE50026B37}" type="presParOf" srcId="{5A72CB95-8646-4973-9819-103878052802}" destId="{1AF68F81-16F0-45C2-A7A3-A712A6ADDAA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AEFB05-AA2C-4147-B95D-1C9C6145FFDE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MT"/>
        </a:p>
      </dgm:t>
    </dgm:pt>
    <dgm:pt modelId="{75D917DE-00BC-4A0E-850E-2450B338DB38}">
      <dgm:prSet/>
      <dgm:spPr/>
      <dgm:t>
        <a:bodyPr/>
        <a:lstStyle/>
        <a:p>
          <a:r>
            <a:rPr lang="en-MT"/>
            <a:t>A sample project</a:t>
          </a:r>
        </a:p>
      </dgm:t>
    </dgm:pt>
    <dgm:pt modelId="{E568CD7D-3B7A-4D03-B941-BB071C9767A4}" type="parTrans" cxnId="{EE24895D-68AB-4116-932C-D8AB6C5AEE46}">
      <dgm:prSet/>
      <dgm:spPr/>
      <dgm:t>
        <a:bodyPr/>
        <a:lstStyle/>
        <a:p>
          <a:endParaRPr lang="en-MT"/>
        </a:p>
      </dgm:t>
    </dgm:pt>
    <dgm:pt modelId="{C66AC3F8-7FE0-4705-B999-DB8A47186B9E}" type="sibTrans" cxnId="{EE24895D-68AB-4116-932C-D8AB6C5AEE46}">
      <dgm:prSet/>
      <dgm:spPr/>
      <dgm:t>
        <a:bodyPr/>
        <a:lstStyle/>
        <a:p>
          <a:endParaRPr lang="en-MT"/>
        </a:p>
      </dgm:t>
    </dgm:pt>
    <dgm:pt modelId="{855BA519-6626-4C01-93F0-BB3CD1EA2B26}">
      <dgm:prSet/>
      <dgm:spPr/>
      <dgm:t>
        <a:bodyPr/>
        <a:lstStyle/>
        <a:p>
          <a:r>
            <a:rPr lang="en-MT"/>
            <a:t>Shortcut Transformation</a:t>
          </a:r>
        </a:p>
      </dgm:t>
    </dgm:pt>
    <dgm:pt modelId="{5ABA8FE6-DE1E-4E72-A2EB-5A482C472D4B}" type="parTrans" cxnId="{822E29E2-407B-40B7-B466-A70A5EB04075}">
      <dgm:prSet/>
      <dgm:spPr/>
      <dgm:t>
        <a:bodyPr/>
        <a:lstStyle/>
        <a:p>
          <a:endParaRPr lang="en-MT"/>
        </a:p>
      </dgm:t>
    </dgm:pt>
    <dgm:pt modelId="{789F18B5-F214-41D1-9BF9-1739E331F3BF}" type="sibTrans" cxnId="{822E29E2-407B-40B7-B466-A70A5EB04075}">
      <dgm:prSet/>
      <dgm:spPr/>
      <dgm:t>
        <a:bodyPr/>
        <a:lstStyle/>
        <a:p>
          <a:endParaRPr lang="en-MT"/>
        </a:p>
      </dgm:t>
    </dgm:pt>
    <dgm:pt modelId="{9EA1B996-3D3A-46B2-A563-DBC81F30CFCC}">
      <dgm:prSet/>
      <dgm:spPr/>
      <dgm:t>
        <a:bodyPr/>
        <a:lstStyle/>
        <a:p>
          <a:r>
            <a:rPr lang="en-MT" dirty="0"/>
            <a:t>Shortcut AI Transformation</a:t>
          </a:r>
        </a:p>
      </dgm:t>
    </dgm:pt>
    <dgm:pt modelId="{B5E824F0-FBDE-4F41-90B8-A456EA2F03B3}" type="parTrans" cxnId="{4B670719-865F-4933-BAA3-80993DDED4A4}">
      <dgm:prSet/>
      <dgm:spPr/>
      <dgm:t>
        <a:bodyPr/>
        <a:lstStyle/>
        <a:p>
          <a:endParaRPr lang="en-MT"/>
        </a:p>
      </dgm:t>
    </dgm:pt>
    <dgm:pt modelId="{1DF16354-9407-47D9-86A9-DE2AEC303888}" type="sibTrans" cxnId="{4B670719-865F-4933-BAA3-80993DDED4A4}">
      <dgm:prSet/>
      <dgm:spPr/>
      <dgm:t>
        <a:bodyPr/>
        <a:lstStyle/>
        <a:p>
          <a:endParaRPr lang="en-MT"/>
        </a:p>
      </dgm:t>
    </dgm:pt>
    <dgm:pt modelId="{09E36128-C66F-49B1-B6E2-71EB60A6C63A}">
      <dgm:prSet/>
      <dgm:spPr/>
      <dgm:t>
        <a:bodyPr/>
        <a:lstStyle/>
        <a:p>
          <a:r>
            <a:rPr lang="en-MT" dirty="0"/>
            <a:t>Materialized Lake View</a:t>
          </a:r>
        </a:p>
      </dgm:t>
    </dgm:pt>
    <dgm:pt modelId="{804FB69C-6036-4300-9B3E-004B33A52E0D}" type="parTrans" cxnId="{CB1F0F0A-48E7-466A-BE7D-9F6A3B193C1D}">
      <dgm:prSet/>
      <dgm:spPr/>
      <dgm:t>
        <a:bodyPr/>
        <a:lstStyle/>
        <a:p>
          <a:endParaRPr lang="en-MT"/>
        </a:p>
      </dgm:t>
    </dgm:pt>
    <dgm:pt modelId="{DCD6362F-06EA-47EA-8C91-A668D9DFB848}" type="sibTrans" cxnId="{CB1F0F0A-48E7-466A-BE7D-9F6A3B193C1D}">
      <dgm:prSet/>
      <dgm:spPr/>
      <dgm:t>
        <a:bodyPr/>
        <a:lstStyle/>
        <a:p>
          <a:endParaRPr lang="en-MT"/>
        </a:p>
      </dgm:t>
    </dgm:pt>
    <dgm:pt modelId="{95FB471B-FDE1-4F4F-BD20-59B97DDE2B6E}" type="pres">
      <dgm:prSet presAssocID="{29AEFB05-AA2C-4147-B95D-1C9C6145FFDE}" presName="linear" presStyleCnt="0">
        <dgm:presLayoutVars>
          <dgm:animLvl val="lvl"/>
          <dgm:resizeHandles val="exact"/>
        </dgm:presLayoutVars>
      </dgm:prSet>
      <dgm:spPr/>
    </dgm:pt>
    <dgm:pt modelId="{A9421664-415B-4715-BA70-8484558B2B4B}" type="pres">
      <dgm:prSet presAssocID="{75D917DE-00BC-4A0E-850E-2450B338DB3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E61CBE0-3329-4C48-B6F9-3A0DE458304D}" type="pres">
      <dgm:prSet presAssocID="{C66AC3F8-7FE0-4705-B999-DB8A47186B9E}" presName="spacer" presStyleCnt="0"/>
      <dgm:spPr/>
    </dgm:pt>
    <dgm:pt modelId="{0A1442A3-270A-4601-88F0-C92EE375A62C}" type="pres">
      <dgm:prSet presAssocID="{855BA519-6626-4C01-93F0-BB3CD1EA2B2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6CAACA0-3E8B-4BF4-88DA-D4EE39ADA255}" type="pres">
      <dgm:prSet presAssocID="{789F18B5-F214-41D1-9BF9-1739E331F3BF}" presName="spacer" presStyleCnt="0"/>
      <dgm:spPr/>
    </dgm:pt>
    <dgm:pt modelId="{34208C75-2D4C-477A-9798-4E69779D306F}" type="pres">
      <dgm:prSet presAssocID="{9EA1B996-3D3A-46B2-A563-DBC81F30CFC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8F97CC6-9595-46E6-AB41-A8A54B8F5215}" type="pres">
      <dgm:prSet presAssocID="{1DF16354-9407-47D9-86A9-DE2AEC303888}" presName="spacer" presStyleCnt="0"/>
      <dgm:spPr/>
    </dgm:pt>
    <dgm:pt modelId="{6B57D8A0-5227-457B-B63F-A90C760D414D}" type="pres">
      <dgm:prSet presAssocID="{09E36128-C66F-49B1-B6E2-71EB60A6C63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B1F0F0A-48E7-466A-BE7D-9F6A3B193C1D}" srcId="{29AEFB05-AA2C-4147-B95D-1C9C6145FFDE}" destId="{09E36128-C66F-49B1-B6E2-71EB60A6C63A}" srcOrd="3" destOrd="0" parTransId="{804FB69C-6036-4300-9B3E-004B33A52E0D}" sibTransId="{DCD6362F-06EA-47EA-8C91-A668D9DFB848}"/>
    <dgm:cxn modelId="{4B670719-865F-4933-BAA3-80993DDED4A4}" srcId="{29AEFB05-AA2C-4147-B95D-1C9C6145FFDE}" destId="{9EA1B996-3D3A-46B2-A563-DBC81F30CFCC}" srcOrd="2" destOrd="0" parTransId="{B5E824F0-FBDE-4F41-90B8-A456EA2F03B3}" sibTransId="{1DF16354-9407-47D9-86A9-DE2AEC303888}"/>
    <dgm:cxn modelId="{3128C925-6BAD-455B-A005-669186E4BED5}" type="presOf" srcId="{75D917DE-00BC-4A0E-850E-2450B338DB38}" destId="{A9421664-415B-4715-BA70-8484558B2B4B}" srcOrd="0" destOrd="0" presId="urn:microsoft.com/office/officeart/2005/8/layout/vList2"/>
    <dgm:cxn modelId="{BD56BE28-2411-4F0F-95E8-C206B8896CBD}" type="presOf" srcId="{09E36128-C66F-49B1-B6E2-71EB60A6C63A}" destId="{6B57D8A0-5227-457B-B63F-A90C760D414D}" srcOrd="0" destOrd="0" presId="urn:microsoft.com/office/officeart/2005/8/layout/vList2"/>
    <dgm:cxn modelId="{EE24895D-68AB-4116-932C-D8AB6C5AEE46}" srcId="{29AEFB05-AA2C-4147-B95D-1C9C6145FFDE}" destId="{75D917DE-00BC-4A0E-850E-2450B338DB38}" srcOrd="0" destOrd="0" parTransId="{E568CD7D-3B7A-4D03-B941-BB071C9767A4}" sibTransId="{C66AC3F8-7FE0-4705-B999-DB8A47186B9E}"/>
    <dgm:cxn modelId="{B0385F8B-6030-4985-8B74-596C8D0F891C}" type="presOf" srcId="{855BA519-6626-4C01-93F0-BB3CD1EA2B26}" destId="{0A1442A3-270A-4601-88F0-C92EE375A62C}" srcOrd="0" destOrd="0" presId="urn:microsoft.com/office/officeart/2005/8/layout/vList2"/>
    <dgm:cxn modelId="{682EC2C8-7065-499C-A005-5A93AE6C92C2}" type="presOf" srcId="{9EA1B996-3D3A-46B2-A563-DBC81F30CFCC}" destId="{34208C75-2D4C-477A-9798-4E69779D306F}" srcOrd="0" destOrd="0" presId="urn:microsoft.com/office/officeart/2005/8/layout/vList2"/>
    <dgm:cxn modelId="{822E29E2-407B-40B7-B466-A70A5EB04075}" srcId="{29AEFB05-AA2C-4147-B95D-1C9C6145FFDE}" destId="{855BA519-6626-4C01-93F0-BB3CD1EA2B26}" srcOrd="1" destOrd="0" parTransId="{5ABA8FE6-DE1E-4E72-A2EB-5A482C472D4B}" sibTransId="{789F18B5-F214-41D1-9BF9-1739E331F3BF}"/>
    <dgm:cxn modelId="{E47C84FA-8F2D-4676-8FF0-FB176D331400}" type="presOf" srcId="{29AEFB05-AA2C-4147-B95D-1C9C6145FFDE}" destId="{95FB471B-FDE1-4F4F-BD20-59B97DDE2B6E}" srcOrd="0" destOrd="0" presId="urn:microsoft.com/office/officeart/2005/8/layout/vList2"/>
    <dgm:cxn modelId="{D9D298E9-5AFC-476D-9074-6693256D7C46}" type="presParOf" srcId="{95FB471B-FDE1-4F4F-BD20-59B97DDE2B6E}" destId="{A9421664-415B-4715-BA70-8484558B2B4B}" srcOrd="0" destOrd="0" presId="urn:microsoft.com/office/officeart/2005/8/layout/vList2"/>
    <dgm:cxn modelId="{F8293F54-E2F1-470A-8D6F-E96DD4BF66B4}" type="presParOf" srcId="{95FB471B-FDE1-4F4F-BD20-59B97DDE2B6E}" destId="{8E61CBE0-3329-4C48-B6F9-3A0DE458304D}" srcOrd="1" destOrd="0" presId="urn:microsoft.com/office/officeart/2005/8/layout/vList2"/>
    <dgm:cxn modelId="{FAE33B65-6365-4ADC-9D54-C562456145D9}" type="presParOf" srcId="{95FB471B-FDE1-4F4F-BD20-59B97DDE2B6E}" destId="{0A1442A3-270A-4601-88F0-C92EE375A62C}" srcOrd="2" destOrd="0" presId="urn:microsoft.com/office/officeart/2005/8/layout/vList2"/>
    <dgm:cxn modelId="{C45DB1EA-E72B-4C12-BBA5-20A1BD73850E}" type="presParOf" srcId="{95FB471B-FDE1-4F4F-BD20-59B97DDE2B6E}" destId="{76CAACA0-3E8B-4BF4-88DA-D4EE39ADA255}" srcOrd="3" destOrd="0" presId="urn:microsoft.com/office/officeart/2005/8/layout/vList2"/>
    <dgm:cxn modelId="{FBF1B700-5774-4832-B830-F1859B71B192}" type="presParOf" srcId="{95FB471B-FDE1-4F4F-BD20-59B97DDE2B6E}" destId="{34208C75-2D4C-477A-9798-4E69779D306F}" srcOrd="4" destOrd="0" presId="urn:microsoft.com/office/officeart/2005/8/layout/vList2"/>
    <dgm:cxn modelId="{643E157C-2778-455D-A4B3-8305A42F6FEA}" type="presParOf" srcId="{95FB471B-FDE1-4F4F-BD20-59B97DDE2B6E}" destId="{38F97CC6-9595-46E6-AB41-A8A54B8F5215}" srcOrd="5" destOrd="0" presId="urn:microsoft.com/office/officeart/2005/8/layout/vList2"/>
    <dgm:cxn modelId="{A6AD6249-CFDE-4ADE-88EC-4CCFDC1CAF18}" type="presParOf" srcId="{95FB471B-FDE1-4F4F-BD20-59B97DDE2B6E}" destId="{6B57D8A0-5227-457B-B63F-A90C760D414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FD999B-6930-4A82-AF39-23E21E186572}" type="doc">
      <dgm:prSet loTypeId="urn:microsoft.com/office/officeart/2005/8/layout/hProcess9" loCatId="process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3FDAAF57-43EE-429D-AFFE-326933654811}">
      <dgm:prSet/>
      <dgm:spPr/>
      <dgm:t>
        <a:bodyPr/>
        <a:lstStyle/>
        <a:p>
          <a:r>
            <a:rPr lang="en-MT"/>
            <a:t>Low Code Medallion Architecture</a:t>
          </a:r>
        </a:p>
      </dgm:t>
    </dgm:pt>
    <dgm:pt modelId="{E4F8B421-BEAA-4A0D-9EDE-22E9229FF217}" type="parTrans" cxnId="{5D926B76-C33E-4E2E-9863-011D2FE64097}">
      <dgm:prSet/>
      <dgm:spPr/>
      <dgm:t>
        <a:bodyPr/>
        <a:lstStyle/>
        <a:p>
          <a:endParaRPr lang="en-MT"/>
        </a:p>
      </dgm:t>
    </dgm:pt>
    <dgm:pt modelId="{80CFF260-105E-4412-9380-0A63F6FCF0D4}" type="sibTrans" cxnId="{5D926B76-C33E-4E2E-9863-011D2FE64097}">
      <dgm:prSet/>
      <dgm:spPr/>
      <dgm:t>
        <a:bodyPr/>
        <a:lstStyle/>
        <a:p>
          <a:endParaRPr lang="en-MT"/>
        </a:p>
      </dgm:t>
    </dgm:pt>
    <dgm:pt modelId="{F1FB6717-A7A4-4965-8EF0-6AA9081B615E}">
      <dgm:prSet/>
      <dgm:spPr/>
      <dgm:t>
        <a:bodyPr/>
        <a:lstStyle/>
        <a:p>
          <a:r>
            <a:rPr lang="en-MT"/>
            <a:t>AI Implementation in a pipeline</a:t>
          </a:r>
        </a:p>
      </dgm:t>
    </dgm:pt>
    <dgm:pt modelId="{4CF9D71D-8BD3-42BA-941A-5129E2642F00}" type="parTrans" cxnId="{1BD0CFAB-3EDA-453B-B7E2-C5B9EB98CC70}">
      <dgm:prSet/>
      <dgm:spPr/>
      <dgm:t>
        <a:bodyPr/>
        <a:lstStyle/>
        <a:p>
          <a:endParaRPr lang="en-MT"/>
        </a:p>
      </dgm:t>
    </dgm:pt>
    <dgm:pt modelId="{4806DBD7-6C25-4D1C-9680-EDAB174B63AB}" type="sibTrans" cxnId="{1BD0CFAB-3EDA-453B-B7E2-C5B9EB98CC70}">
      <dgm:prSet/>
      <dgm:spPr/>
      <dgm:t>
        <a:bodyPr/>
        <a:lstStyle/>
        <a:p>
          <a:endParaRPr lang="en-MT"/>
        </a:p>
      </dgm:t>
    </dgm:pt>
    <dgm:pt modelId="{4F275604-B769-44FB-B442-BBE556C89E3D}" type="pres">
      <dgm:prSet presAssocID="{9CFD999B-6930-4A82-AF39-23E21E186572}" presName="CompostProcess" presStyleCnt="0">
        <dgm:presLayoutVars>
          <dgm:dir/>
          <dgm:resizeHandles val="exact"/>
        </dgm:presLayoutVars>
      </dgm:prSet>
      <dgm:spPr/>
    </dgm:pt>
    <dgm:pt modelId="{2C3C81D9-7086-405D-841F-EC5D58D30DC7}" type="pres">
      <dgm:prSet presAssocID="{9CFD999B-6930-4A82-AF39-23E21E186572}" presName="arrow" presStyleLbl="bgShp" presStyleIdx="0" presStyleCnt="1"/>
      <dgm:spPr/>
    </dgm:pt>
    <dgm:pt modelId="{8D65D4DC-8F0F-4E85-AC57-B1844EC2756A}" type="pres">
      <dgm:prSet presAssocID="{9CFD999B-6930-4A82-AF39-23E21E186572}" presName="linearProcess" presStyleCnt="0"/>
      <dgm:spPr/>
    </dgm:pt>
    <dgm:pt modelId="{219D5EFC-7D6D-4BEB-9795-FB6BE92C3ADE}" type="pres">
      <dgm:prSet presAssocID="{3FDAAF57-43EE-429D-AFFE-326933654811}" presName="textNode" presStyleLbl="node1" presStyleIdx="0" presStyleCnt="2">
        <dgm:presLayoutVars>
          <dgm:bulletEnabled val="1"/>
        </dgm:presLayoutVars>
      </dgm:prSet>
      <dgm:spPr/>
    </dgm:pt>
    <dgm:pt modelId="{9693D54E-32C4-4A3B-B41A-5EED1F71D92E}" type="pres">
      <dgm:prSet presAssocID="{80CFF260-105E-4412-9380-0A63F6FCF0D4}" presName="sibTrans" presStyleCnt="0"/>
      <dgm:spPr/>
    </dgm:pt>
    <dgm:pt modelId="{A4ACFDBE-7DE6-4E42-A918-DCB15141FC0F}" type="pres">
      <dgm:prSet presAssocID="{F1FB6717-A7A4-4965-8EF0-6AA9081B615E}" presName="textNode" presStyleLbl="node1" presStyleIdx="1" presStyleCnt="2">
        <dgm:presLayoutVars>
          <dgm:bulletEnabled val="1"/>
        </dgm:presLayoutVars>
      </dgm:prSet>
      <dgm:spPr/>
    </dgm:pt>
  </dgm:ptLst>
  <dgm:cxnLst>
    <dgm:cxn modelId="{98FDF808-49A7-4429-A949-420D81A1E64C}" type="presOf" srcId="{F1FB6717-A7A4-4965-8EF0-6AA9081B615E}" destId="{A4ACFDBE-7DE6-4E42-A918-DCB15141FC0F}" srcOrd="0" destOrd="0" presId="urn:microsoft.com/office/officeart/2005/8/layout/hProcess9"/>
    <dgm:cxn modelId="{5D926B76-C33E-4E2E-9863-011D2FE64097}" srcId="{9CFD999B-6930-4A82-AF39-23E21E186572}" destId="{3FDAAF57-43EE-429D-AFFE-326933654811}" srcOrd="0" destOrd="0" parTransId="{E4F8B421-BEAA-4A0D-9EDE-22E9229FF217}" sibTransId="{80CFF260-105E-4412-9380-0A63F6FCF0D4}"/>
    <dgm:cxn modelId="{4089EF7D-625D-44BB-AE43-85C2A5979D1E}" type="presOf" srcId="{9CFD999B-6930-4A82-AF39-23E21E186572}" destId="{4F275604-B769-44FB-B442-BBE556C89E3D}" srcOrd="0" destOrd="0" presId="urn:microsoft.com/office/officeart/2005/8/layout/hProcess9"/>
    <dgm:cxn modelId="{03E8A788-9F90-48BE-A97B-4BD759491192}" type="presOf" srcId="{3FDAAF57-43EE-429D-AFFE-326933654811}" destId="{219D5EFC-7D6D-4BEB-9795-FB6BE92C3ADE}" srcOrd="0" destOrd="0" presId="urn:microsoft.com/office/officeart/2005/8/layout/hProcess9"/>
    <dgm:cxn modelId="{1BD0CFAB-3EDA-453B-B7E2-C5B9EB98CC70}" srcId="{9CFD999B-6930-4A82-AF39-23E21E186572}" destId="{F1FB6717-A7A4-4965-8EF0-6AA9081B615E}" srcOrd="1" destOrd="0" parTransId="{4CF9D71D-8BD3-42BA-941A-5129E2642F00}" sibTransId="{4806DBD7-6C25-4D1C-9680-EDAB174B63AB}"/>
    <dgm:cxn modelId="{710F3ADD-9775-480E-8E71-C82B1CB081BB}" type="presParOf" srcId="{4F275604-B769-44FB-B442-BBE556C89E3D}" destId="{2C3C81D9-7086-405D-841F-EC5D58D30DC7}" srcOrd="0" destOrd="0" presId="urn:microsoft.com/office/officeart/2005/8/layout/hProcess9"/>
    <dgm:cxn modelId="{38F6FFC7-85BA-43E3-BE08-97B3FCF238F8}" type="presParOf" srcId="{4F275604-B769-44FB-B442-BBE556C89E3D}" destId="{8D65D4DC-8F0F-4E85-AC57-B1844EC2756A}" srcOrd="1" destOrd="0" presId="urn:microsoft.com/office/officeart/2005/8/layout/hProcess9"/>
    <dgm:cxn modelId="{70273F1E-C152-4573-AB8B-982471AD0F88}" type="presParOf" srcId="{8D65D4DC-8F0F-4E85-AC57-B1844EC2756A}" destId="{219D5EFC-7D6D-4BEB-9795-FB6BE92C3ADE}" srcOrd="0" destOrd="0" presId="urn:microsoft.com/office/officeart/2005/8/layout/hProcess9"/>
    <dgm:cxn modelId="{11479723-CAAD-432D-A3A2-5FAE01BE8DE5}" type="presParOf" srcId="{8D65D4DC-8F0F-4E85-AC57-B1844EC2756A}" destId="{9693D54E-32C4-4A3B-B41A-5EED1F71D92E}" srcOrd="1" destOrd="0" presId="urn:microsoft.com/office/officeart/2005/8/layout/hProcess9"/>
    <dgm:cxn modelId="{8D690E97-4965-4477-8889-8686418C5EF0}" type="presParOf" srcId="{8D65D4DC-8F0F-4E85-AC57-B1844EC2756A}" destId="{A4ACFDBE-7DE6-4E42-A918-DCB15141FC0F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2AB9DB-ADEB-4B92-93C8-2B839760FC9D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4AAAF856-CECE-4CA6-A10E-B536D3E80424}">
      <dgm:prSet/>
      <dgm:spPr/>
      <dgm:t>
        <a:bodyPr/>
        <a:lstStyle/>
        <a:p>
          <a:r>
            <a:rPr lang="en-MT"/>
            <a:t>Records in CSV format</a:t>
          </a:r>
        </a:p>
      </dgm:t>
    </dgm:pt>
    <dgm:pt modelId="{47BB127D-394B-42F6-B6A4-F125E5819F60}" type="parTrans" cxnId="{760DC437-DD1C-4210-B544-4A3AFEB9916A}">
      <dgm:prSet/>
      <dgm:spPr/>
      <dgm:t>
        <a:bodyPr/>
        <a:lstStyle/>
        <a:p>
          <a:endParaRPr lang="en-MT"/>
        </a:p>
      </dgm:t>
    </dgm:pt>
    <dgm:pt modelId="{02830B63-F5F3-4E3C-9545-B4C7DE230B36}" type="sibTrans" cxnId="{760DC437-DD1C-4210-B544-4A3AFEB9916A}">
      <dgm:prSet/>
      <dgm:spPr/>
      <dgm:t>
        <a:bodyPr/>
        <a:lstStyle/>
        <a:p>
          <a:endParaRPr lang="en-MT"/>
        </a:p>
      </dgm:t>
    </dgm:pt>
    <dgm:pt modelId="{F6A80664-5687-4D71-8F60-27CBEFD0F190}">
      <dgm:prSet/>
      <dgm:spPr/>
      <dgm:t>
        <a:bodyPr/>
        <a:lstStyle/>
        <a:p>
          <a:r>
            <a:rPr lang="en-MT"/>
            <a:t>Each CSV has 500 records</a:t>
          </a:r>
        </a:p>
      </dgm:t>
    </dgm:pt>
    <dgm:pt modelId="{0EB66A86-B3D8-4671-9944-5BABCF340D14}" type="parTrans" cxnId="{694A83A4-7C06-4499-8E19-0DD89F80CB86}">
      <dgm:prSet/>
      <dgm:spPr/>
      <dgm:t>
        <a:bodyPr/>
        <a:lstStyle/>
        <a:p>
          <a:endParaRPr lang="en-MT"/>
        </a:p>
      </dgm:t>
    </dgm:pt>
    <dgm:pt modelId="{7B100BAD-C545-437C-B204-3A155B1F6F5D}" type="sibTrans" cxnId="{694A83A4-7C06-4499-8E19-0DD89F80CB86}">
      <dgm:prSet/>
      <dgm:spPr/>
      <dgm:t>
        <a:bodyPr/>
        <a:lstStyle/>
        <a:p>
          <a:endParaRPr lang="en-MT"/>
        </a:p>
      </dgm:t>
    </dgm:pt>
    <dgm:pt modelId="{25524BE1-D64A-447E-82AA-8E0537BF8EF9}">
      <dgm:prSet/>
      <dgm:spPr/>
      <dgm:t>
        <a:bodyPr/>
        <a:lstStyle/>
        <a:p>
          <a:r>
            <a:rPr lang="en-MT"/>
            <a:t>Records has multiple columns</a:t>
          </a:r>
        </a:p>
      </dgm:t>
    </dgm:pt>
    <dgm:pt modelId="{400A7014-F730-4DB6-ABC6-54F5B46BF7BF}" type="parTrans" cxnId="{FC17B005-4699-41DA-B2B0-58A28046C3BB}">
      <dgm:prSet/>
      <dgm:spPr/>
      <dgm:t>
        <a:bodyPr/>
        <a:lstStyle/>
        <a:p>
          <a:endParaRPr lang="en-MT"/>
        </a:p>
      </dgm:t>
    </dgm:pt>
    <dgm:pt modelId="{30C923B0-2FAE-47FA-85CA-DF42A50D4DC3}" type="sibTrans" cxnId="{FC17B005-4699-41DA-B2B0-58A28046C3BB}">
      <dgm:prSet/>
      <dgm:spPr/>
      <dgm:t>
        <a:bodyPr/>
        <a:lstStyle/>
        <a:p>
          <a:endParaRPr lang="en-MT"/>
        </a:p>
      </dgm:t>
    </dgm:pt>
    <dgm:pt modelId="{DCD81DF8-2756-4F18-BC19-3F0AD2D0794C}">
      <dgm:prSet/>
      <dgm:spPr/>
      <dgm:t>
        <a:bodyPr/>
        <a:lstStyle/>
        <a:p>
          <a:r>
            <a:rPr lang="en-MT"/>
            <a:t>One column contains the product review</a:t>
          </a:r>
        </a:p>
      </dgm:t>
    </dgm:pt>
    <dgm:pt modelId="{B3D23D1E-6910-4A98-A1E0-A1A0AFB4298E}" type="parTrans" cxnId="{9ABA1C2C-D09C-4CE9-9CF6-A53CA431F532}">
      <dgm:prSet/>
      <dgm:spPr/>
      <dgm:t>
        <a:bodyPr/>
        <a:lstStyle/>
        <a:p>
          <a:endParaRPr lang="en-MT"/>
        </a:p>
      </dgm:t>
    </dgm:pt>
    <dgm:pt modelId="{08550947-2FAC-4E2E-A2EB-B18BCD3F8DDE}" type="sibTrans" cxnId="{9ABA1C2C-D09C-4CE9-9CF6-A53CA431F532}">
      <dgm:prSet/>
      <dgm:spPr/>
      <dgm:t>
        <a:bodyPr/>
        <a:lstStyle/>
        <a:p>
          <a:endParaRPr lang="en-MT"/>
        </a:p>
      </dgm:t>
    </dgm:pt>
    <dgm:pt modelId="{28CF4F11-B792-48FA-80AA-559DAAA68082}" type="pres">
      <dgm:prSet presAssocID="{172AB9DB-ADEB-4B92-93C8-2B839760FC9D}" presName="linear" presStyleCnt="0">
        <dgm:presLayoutVars>
          <dgm:animLvl val="lvl"/>
          <dgm:resizeHandles val="exact"/>
        </dgm:presLayoutVars>
      </dgm:prSet>
      <dgm:spPr/>
    </dgm:pt>
    <dgm:pt modelId="{B6EB0FBE-BDF8-4F5E-B460-F337A78569B7}" type="pres">
      <dgm:prSet presAssocID="{4AAAF856-CECE-4CA6-A10E-B536D3E8042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2A1FA31-344B-4B0A-B321-A23E0A8DB1C6}" type="pres">
      <dgm:prSet presAssocID="{02830B63-F5F3-4E3C-9545-B4C7DE230B36}" presName="spacer" presStyleCnt="0"/>
      <dgm:spPr/>
    </dgm:pt>
    <dgm:pt modelId="{27D8B517-942C-487B-9824-D5B12D80FA3B}" type="pres">
      <dgm:prSet presAssocID="{F6A80664-5687-4D71-8F60-27CBEFD0F19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E4F257A-0E3F-4E1A-9507-2F000FB9FDA6}" type="pres">
      <dgm:prSet presAssocID="{7B100BAD-C545-437C-B204-3A155B1F6F5D}" presName="spacer" presStyleCnt="0"/>
      <dgm:spPr/>
    </dgm:pt>
    <dgm:pt modelId="{1D2A764C-4873-445D-84D2-B6885644A18F}" type="pres">
      <dgm:prSet presAssocID="{25524BE1-D64A-447E-82AA-8E0537BF8EF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D73670D-9F95-45B0-91E0-27CE5223D706}" type="pres">
      <dgm:prSet presAssocID="{30C923B0-2FAE-47FA-85CA-DF42A50D4DC3}" presName="spacer" presStyleCnt="0"/>
      <dgm:spPr/>
    </dgm:pt>
    <dgm:pt modelId="{DF63200C-C310-4895-AC21-CE5D7C6DD217}" type="pres">
      <dgm:prSet presAssocID="{DCD81DF8-2756-4F18-BC19-3F0AD2D0794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C17B005-4699-41DA-B2B0-58A28046C3BB}" srcId="{172AB9DB-ADEB-4B92-93C8-2B839760FC9D}" destId="{25524BE1-D64A-447E-82AA-8E0537BF8EF9}" srcOrd="2" destOrd="0" parTransId="{400A7014-F730-4DB6-ABC6-54F5B46BF7BF}" sibTransId="{30C923B0-2FAE-47FA-85CA-DF42A50D4DC3}"/>
    <dgm:cxn modelId="{7A579120-03D2-4FC5-8674-5854BFC79D7C}" type="presOf" srcId="{25524BE1-D64A-447E-82AA-8E0537BF8EF9}" destId="{1D2A764C-4873-445D-84D2-B6885644A18F}" srcOrd="0" destOrd="0" presId="urn:microsoft.com/office/officeart/2005/8/layout/vList2"/>
    <dgm:cxn modelId="{9CFAE921-872E-4B92-8302-B31DFBA45124}" type="presOf" srcId="{DCD81DF8-2756-4F18-BC19-3F0AD2D0794C}" destId="{DF63200C-C310-4895-AC21-CE5D7C6DD217}" srcOrd="0" destOrd="0" presId="urn:microsoft.com/office/officeart/2005/8/layout/vList2"/>
    <dgm:cxn modelId="{9ABA1C2C-D09C-4CE9-9CF6-A53CA431F532}" srcId="{172AB9DB-ADEB-4B92-93C8-2B839760FC9D}" destId="{DCD81DF8-2756-4F18-BC19-3F0AD2D0794C}" srcOrd="3" destOrd="0" parTransId="{B3D23D1E-6910-4A98-A1E0-A1A0AFB4298E}" sibTransId="{08550947-2FAC-4E2E-A2EB-B18BCD3F8DDE}"/>
    <dgm:cxn modelId="{760DC437-DD1C-4210-B544-4A3AFEB9916A}" srcId="{172AB9DB-ADEB-4B92-93C8-2B839760FC9D}" destId="{4AAAF856-CECE-4CA6-A10E-B536D3E80424}" srcOrd="0" destOrd="0" parTransId="{47BB127D-394B-42F6-B6A4-F125E5819F60}" sibTransId="{02830B63-F5F3-4E3C-9545-B4C7DE230B36}"/>
    <dgm:cxn modelId="{1774D742-462B-4FE1-996E-3B361002A540}" type="presOf" srcId="{4AAAF856-CECE-4CA6-A10E-B536D3E80424}" destId="{B6EB0FBE-BDF8-4F5E-B460-F337A78569B7}" srcOrd="0" destOrd="0" presId="urn:microsoft.com/office/officeart/2005/8/layout/vList2"/>
    <dgm:cxn modelId="{A7AA2646-F0A8-4E5B-8C01-A766AC4B631B}" type="presOf" srcId="{F6A80664-5687-4D71-8F60-27CBEFD0F190}" destId="{27D8B517-942C-487B-9824-D5B12D80FA3B}" srcOrd="0" destOrd="0" presId="urn:microsoft.com/office/officeart/2005/8/layout/vList2"/>
    <dgm:cxn modelId="{694A83A4-7C06-4499-8E19-0DD89F80CB86}" srcId="{172AB9DB-ADEB-4B92-93C8-2B839760FC9D}" destId="{F6A80664-5687-4D71-8F60-27CBEFD0F190}" srcOrd="1" destOrd="0" parTransId="{0EB66A86-B3D8-4671-9944-5BABCF340D14}" sibTransId="{7B100BAD-C545-437C-B204-3A155B1F6F5D}"/>
    <dgm:cxn modelId="{966001AD-7E70-4E2C-89A2-52DC3CC41151}" type="presOf" srcId="{172AB9DB-ADEB-4B92-93C8-2B839760FC9D}" destId="{28CF4F11-B792-48FA-80AA-559DAAA68082}" srcOrd="0" destOrd="0" presId="urn:microsoft.com/office/officeart/2005/8/layout/vList2"/>
    <dgm:cxn modelId="{19961424-37B5-46B3-BCF7-168BB8573368}" type="presParOf" srcId="{28CF4F11-B792-48FA-80AA-559DAAA68082}" destId="{B6EB0FBE-BDF8-4F5E-B460-F337A78569B7}" srcOrd="0" destOrd="0" presId="urn:microsoft.com/office/officeart/2005/8/layout/vList2"/>
    <dgm:cxn modelId="{D3EEA394-9BAD-4294-B7C4-C2BF9280F4E5}" type="presParOf" srcId="{28CF4F11-B792-48FA-80AA-559DAAA68082}" destId="{22A1FA31-344B-4B0A-B321-A23E0A8DB1C6}" srcOrd="1" destOrd="0" presId="urn:microsoft.com/office/officeart/2005/8/layout/vList2"/>
    <dgm:cxn modelId="{D9576E66-99AF-4FD4-938F-BAEBCF09F8CC}" type="presParOf" srcId="{28CF4F11-B792-48FA-80AA-559DAAA68082}" destId="{27D8B517-942C-487B-9824-D5B12D80FA3B}" srcOrd="2" destOrd="0" presId="urn:microsoft.com/office/officeart/2005/8/layout/vList2"/>
    <dgm:cxn modelId="{E1932AC9-9177-4813-8C7F-20ACE02E3263}" type="presParOf" srcId="{28CF4F11-B792-48FA-80AA-559DAAA68082}" destId="{FE4F257A-0E3F-4E1A-9507-2F000FB9FDA6}" srcOrd="3" destOrd="0" presId="urn:microsoft.com/office/officeart/2005/8/layout/vList2"/>
    <dgm:cxn modelId="{910A1764-4E16-4710-88E1-3A60B3D39825}" type="presParOf" srcId="{28CF4F11-B792-48FA-80AA-559DAAA68082}" destId="{1D2A764C-4873-445D-84D2-B6885644A18F}" srcOrd="4" destOrd="0" presId="urn:microsoft.com/office/officeart/2005/8/layout/vList2"/>
    <dgm:cxn modelId="{BDE32D0B-66D2-4395-8A84-D71C41BD9C4A}" type="presParOf" srcId="{28CF4F11-B792-48FA-80AA-559DAAA68082}" destId="{ED73670D-9F95-45B0-91E0-27CE5223D706}" srcOrd="5" destOrd="0" presId="urn:microsoft.com/office/officeart/2005/8/layout/vList2"/>
    <dgm:cxn modelId="{00E4A8CC-74D0-4EF2-B1BD-70E747E72DDB}" type="presParOf" srcId="{28CF4F11-B792-48FA-80AA-559DAAA68082}" destId="{DF63200C-C310-4895-AC21-CE5D7C6DD21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BCD137D-E082-47AB-B00E-4074A6A77ED6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MT"/>
        </a:p>
      </dgm:t>
    </dgm:pt>
    <dgm:pt modelId="{0F43C235-09D3-4111-900B-636BB87DFA80}">
      <dgm:prSet/>
      <dgm:spPr/>
      <dgm:t>
        <a:bodyPr/>
        <a:lstStyle/>
        <a:p>
          <a:r>
            <a:rPr lang="en-MT"/>
            <a:t>Transforms the source content in a different format</a:t>
          </a:r>
        </a:p>
      </dgm:t>
    </dgm:pt>
    <dgm:pt modelId="{476F6F01-52B2-4DD0-A163-A0B5ED7051A2}" type="parTrans" cxnId="{934E9A42-695D-4967-BCE0-CF2C87157A7C}">
      <dgm:prSet/>
      <dgm:spPr/>
      <dgm:t>
        <a:bodyPr/>
        <a:lstStyle/>
        <a:p>
          <a:endParaRPr lang="en-MT"/>
        </a:p>
      </dgm:t>
    </dgm:pt>
    <dgm:pt modelId="{9EF1FE3E-B5AA-414C-9795-045520862231}" type="sibTrans" cxnId="{934E9A42-695D-4967-BCE0-CF2C87157A7C}">
      <dgm:prSet/>
      <dgm:spPr/>
      <dgm:t>
        <a:bodyPr/>
        <a:lstStyle/>
        <a:p>
          <a:endParaRPr lang="en-MT"/>
        </a:p>
      </dgm:t>
    </dgm:pt>
    <dgm:pt modelId="{D429F922-F264-44DF-91F7-1828DE4132BE}">
      <dgm:prSet/>
      <dgm:spPr/>
      <dgm:t>
        <a:bodyPr/>
        <a:lstStyle/>
        <a:p>
          <a:r>
            <a:rPr lang="en-MT"/>
            <a:t>Supported today: CSV -&gt; Delta</a:t>
          </a:r>
        </a:p>
      </dgm:t>
    </dgm:pt>
    <dgm:pt modelId="{F2093ADE-6392-4F3E-8EC7-7845D9DD2E01}" type="parTrans" cxnId="{EEAE596E-115A-4543-984F-ADB155E7AC69}">
      <dgm:prSet/>
      <dgm:spPr/>
      <dgm:t>
        <a:bodyPr/>
        <a:lstStyle/>
        <a:p>
          <a:endParaRPr lang="en-MT"/>
        </a:p>
      </dgm:t>
    </dgm:pt>
    <dgm:pt modelId="{20E26342-CBDE-44EA-BA29-9BB068019363}" type="sibTrans" cxnId="{EEAE596E-115A-4543-984F-ADB155E7AC69}">
      <dgm:prSet/>
      <dgm:spPr/>
      <dgm:t>
        <a:bodyPr/>
        <a:lstStyle/>
        <a:p>
          <a:endParaRPr lang="en-MT"/>
        </a:p>
      </dgm:t>
    </dgm:pt>
    <dgm:pt modelId="{049E0745-DC30-476E-B86F-9044432C1749}">
      <dgm:prSet/>
      <dgm:spPr/>
      <dgm:t>
        <a:bodyPr/>
        <a:lstStyle/>
        <a:p>
          <a:r>
            <a:rPr lang="en-MT" dirty="0"/>
            <a:t>Refresh Rate: 2 minutes</a:t>
          </a:r>
        </a:p>
      </dgm:t>
    </dgm:pt>
    <dgm:pt modelId="{08722FCC-05AE-4E78-95E2-3E9BFC51AE51}" type="parTrans" cxnId="{3629F564-DAA0-4614-894C-43765F87DF75}">
      <dgm:prSet/>
      <dgm:spPr/>
      <dgm:t>
        <a:bodyPr/>
        <a:lstStyle/>
        <a:p>
          <a:endParaRPr lang="en-MT"/>
        </a:p>
      </dgm:t>
    </dgm:pt>
    <dgm:pt modelId="{85F3AC78-B877-49E3-82D5-434AA149FD35}" type="sibTrans" cxnId="{3629F564-DAA0-4614-894C-43765F87DF75}">
      <dgm:prSet/>
      <dgm:spPr/>
      <dgm:t>
        <a:bodyPr/>
        <a:lstStyle/>
        <a:p>
          <a:endParaRPr lang="en-MT"/>
        </a:p>
      </dgm:t>
    </dgm:pt>
    <dgm:pt modelId="{C6B4BB3F-FFF4-49A0-8CD4-E559B94F1956}">
      <dgm:prSet/>
      <dgm:spPr/>
      <dgm:t>
        <a:bodyPr/>
        <a:lstStyle/>
        <a:p>
          <a:r>
            <a:rPr lang="en-MT" dirty="0"/>
            <a:t>Column Names are Required – For Now</a:t>
          </a:r>
        </a:p>
      </dgm:t>
    </dgm:pt>
    <dgm:pt modelId="{C329F73B-2B0E-437E-B54E-4A67F8BC37D7}" type="parTrans" cxnId="{86B73F65-F6A4-48DD-B048-F169E3A607D2}">
      <dgm:prSet/>
      <dgm:spPr/>
      <dgm:t>
        <a:bodyPr/>
        <a:lstStyle/>
        <a:p>
          <a:endParaRPr lang="en-MT"/>
        </a:p>
      </dgm:t>
    </dgm:pt>
    <dgm:pt modelId="{689F098A-0D9B-436C-8DE1-2E85A083477E}" type="sibTrans" cxnId="{86B73F65-F6A4-48DD-B048-F169E3A607D2}">
      <dgm:prSet/>
      <dgm:spPr/>
      <dgm:t>
        <a:bodyPr/>
        <a:lstStyle/>
        <a:p>
          <a:endParaRPr lang="en-MT"/>
        </a:p>
      </dgm:t>
    </dgm:pt>
    <dgm:pt modelId="{03E01531-4A93-40BF-B912-4F78439A3927}" type="pres">
      <dgm:prSet presAssocID="{5BCD137D-E082-47AB-B00E-4074A6A77ED6}" presName="linear" presStyleCnt="0">
        <dgm:presLayoutVars>
          <dgm:animLvl val="lvl"/>
          <dgm:resizeHandles val="exact"/>
        </dgm:presLayoutVars>
      </dgm:prSet>
      <dgm:spPr/>
    </dgm:pt>
    <dgm:pt modelId="{7E453FBD-738E-40FA-9107-1B43FD3916D4}" type="pres">
      <dgm:prSet presAssocID="{0F43C235-09D3-4111-900B-636BB87DFA8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763E84C-B053-4AEA-B895-9698D4D19C95}" type="pres">
      <dgm:prSet presAssocID="{9EF1FE3E-B5AA-414C-9795-045520862231}" presName="spacer" presStyleCnt="0"/>
      <dgm:spPr/>
    </dgm:pt>
    <dgm:pt modelId="{F7A20E98-1B74-4CE6-ACDE-D2EA6470C230}" type="pres">
      <dgm:prSet presAssocID="{D429F922-F264-44DF-91F7-1828DE4132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BCC5F0D-C9C2-41B7-AECF-45F18D92748F}" type="pres">
      <dgm:prSet presAssocID="{20E26342-CBDE-44EA-BA29-9BB068019363}" presName="spacer" presStyleCnt="0"/>
      <dgm:spPr/>
    </dgm:pt>
    <dgm:pt modelId="{82967910-16CD-4E97-8571-8F578441D02E}" type="pres">
      <dgm:prSet presAssocID="{049E0745-DC30-476E-B86F-9044432C174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8965961-1B78-4F81-AD90-B394CC905733}" type="pres">
      <dgm:prSet presAssocID="{85F3AC78-B877-49E3-82D5-434AA149FD35}" presName="spacer" presStyleCnt="0"/>
      <dgm:spPr/>
    </dgm:pt>
    <dgm:pt modelId="{5AC95D0A-5833-424B-918C-E766EE1320A6}" type="pres">
      <dgm:prSet presAssocID="{C6B4BB3F-FFF4-49A0-8CD4-E559B94F195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34E9A42-695D-4967-BCE0-CF2C87157A7C}" srcId="{5BCD137D-E082-47AB-B00E-4074A6A77ED6}" destId="{0F43C235-09D3-4111-900B-636BB87DFA80}" srcOrd="0" destOrd="0" parTransId="{476F6F01-52B2-4DD0-A163-A0B5ED7051A2}" sibTransId="{9EF1FE3E-B5AA-414C-9795-045520862231}"/>
    <dgm:cxn modelId="{3629F564-DAA0-4614-894C-43765F87DF75}" srcId="{5BCD137D-E082-47AB-B00E-4074A6A77ED6}" destId="{049E0745-DC30-476E-B86F-9044432C1749}" srcOrd="2" destOrd="0" parTransId="{08722FCC-05AE-4E78-95E2-3E9BFC51AE51}" sibTransId="{85F3AC78-B877-49E3-82D5-434AA149FD35}"/>
    <dgm:cxn modelId="{86B73F65-F6A4-48DD-B048-F169E3A607D2}" srcId="{5BCD137D-E082-47AB-B00E-4074A6A77ED6}" destId="{C6B4BB3F-FFF4-49A0-8CD4-E559B94F1956}" srcOrd="3" destOrd="0" parTransId="{C329F73B-2B0E-437E-B54E-4A67F8BC37D7}" sibTransId="{689F098A-0D9B-436C-8DE1-2E85A083477E}"/>
    <dgm:cxn modelId="{EEAE596E-115A-4543-984F-ADB155E7AC69}" srcId="{5BCD137D-E082-47AB-B00E-4074A6A77ED6}" destId="{D429F922-F264-44DF-91F7-1828DE4132BE}" srcOrd="1" destOrd="0" parTransId="{F2093ADE-6392-4F3E-8EC7-7845D9DD2E01}" sibTransId="{20E26342-CBDE-44EA-BA29-9BB068019363}"/>
    <dgm:cxn modelId="{140CB284-7AE6-41AC-B234-6FF0559E8B6E}" type="presOf" srcId="{D429F922-F264-44DF-91F7-1828DE4132BE}" destId="{F7A20E98-1B74-4CE6-ACDE-D2EA6470C230}" srcOrd="0" destOrd="0" presId="urn:microsoft.com/office/officeart/2005/8/layout/vList2"/>
    <dgm:cxn modelId="{E73AB3C7-5B5C-42B1-9043-F1ABE8CACC0A}" type="presOf" srcId="{5BCD137D-E082-47AB-B00E-4074A6A77ED6}" destId="{03E01531-4A93-40BF-B912-4F78439A3927}" srcOrd="0" destOrd="0" presId="urn:microsoft.com/office/officeart/2005/8/layout/vList2"/>
    <dgm:cxn modelId="{1FBE74C8-3AE0-4FDE-A346-5333A3EB344B}" type="presOf" srcId="{0F43C235-09D3-4111-900B-636BB87DFA80}" destId="{7E453FBD-738E-40FA-9107-1B43FD3916D4}" srcOrd="0" destOrd="0" presId="urn:microsoft.com/office/officeart/2005/8/layout/vList2"/>
    <dgm:cxn modelId="{D3D4D5F1-A381-4C94-A717-612FA3A41AFE}" type="presOf" srcId="{049E0745-DC30-476E-B86F-9044432C1749}" destId="{82967910-16CD-4E97-8571-8F578441D02E}" srcOrd="0" destOrd="0" presId="urn:microsoft.com/office/officeart/2005/8/layout/vList2"/>
    <dgm:cxn modelId="{5A3097FC-D4B8-48A9-B6AC-258C47C7D3AE}" type="presOf" srcId="{C6B4BB3F-FFF4-49A0-8CD4-E559B94F1956}" destId="{5AC95D0A-5833-424B-918C-E766EE1320A6}" srcOrd="0" destOrd="0" presId="urn:microsoft.com/office/officeart/2005/8/layout/vList2"/>
    <dgm:cxn modelId="{A12AEE0D-67F8-4F03-8939-3A92B5B866B2}" type="presParOf" srcId="{03E01531-4A93-40BF-B912-4F78439A3927}" destId="{7E453FBD-738E-40FA-9107-1B43FD3916D4}" srcOrd="0" destOrd="0" presId="urn:microsoft.com/office/officeart/2005/8/layout/vList2"/>
    <dgm:cxn modelId="{DEB86F6B-AAD7-49D5-9500-FA9138897ED0}" type="presParOf" srcId="{03E01531-4A93-40BF-B912-4F78439A3927}" destId="{E763E84C-B053-4AEA-B895-9698D4D19C95}" srcOrd="1" destOrd="0" presId="urn:microsoft.com/office/officeart/2005/8/layout/vList2"/>
    <dgm:cxn modelId="{28EAA1E2-EEED-49BE-ACA8-FDC5ACD2B81A}" type="presParOf" srcId="{03E01531-4A93-40BF-B912-4F78439A3927}" destId="{F7A20E98-1B74-4CE6-ACDE-D2EA6470C230}" srcOrd="2" destOrd="0" presId="urn:microsoft.com/office/officeart/2005/8/layout/vList2"/>
    <dgm:cxn modelId="{34D1BC18-A95E-41B0-8F86-888FB22493CE}" type="presParOf" srcId="{03E01531-4A93-40BF-B912-4F78439A3927}" destId="{4BCC5F0D-C9C2-41B7-AECF-45F18D92748F}" srcOrd="3" destOrd="0" presId="urn:microsoft.com/office/officeart/2005/8/layout/vList2"/>
    <dgm:cxn modelId="{5856FEC8-CB1C-4EE3-B41B-043D02E0C158}" type="presParOf" srcId="{03E01531-4A93-40BF-B912-4F78439A3927}" destId="{82967910-16CD-4E97-8571-8F578441D02E}" srcOrd="4" destOrd="0" presId="urn:microsoft.com/office/officeart/2005/8/layout/vList2"/>
    <dgm:cxn modelId="{0F5FB127-B76E-4934-8895-65C3076A915C}" type="presParOf" srcId="{03E01531-4A93-40BF-B912-4F78439A3927}" destId="{28965961-1B78-4F81-AD90-B394CC905733}" srcOrd="5" destOrd="0" presId="urn:microsoft.com/office/officeart/2005/8/layout/vList2"/>
    <dgm:cxn modelId="{22E4A773-1DF0-4089-94B1-14808F1F559A}" type="presParOf" srcId="{03E01531-4A93-40BF-B912-4F78439A3927}" destId="{5AC95D0A-5833-424B-918C-E766EE1320A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51AD94F-DAA6-439D-9D93-2929B32D898B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8BE5AF23-4650-4E85-AD97-8644CA812C09}">
      <dgm:prSet/>
      <dgm:spPr/>
      <dgm:t>
        <a:bodyPr/>
        <a:lstStyle/>
        <a:p>
          <a:r>
            <a:rPr lang="en-MT"/>
            <a:t>Works over TXT files</a:t>
          </a:r>
        </a:p>
      </dgm:t>
    </dgm:pt>
    <dgm:pt modelId="{935EA376-46AC-4B73-ADE9-1C0F178CB121}" type="parTrans" cxnId="{8D5CB1E5-DF9B-448E-8CFD-B35FE8AE51F2}">
      <dgm:prSet/>
      <dgm:spPr/>
      <dgm:t>
        <a:bodyPr/>
        <a:lstStyle/>
        <a:p>
          <a:endParaRPr lang="en-MT"/>
        </a:p>
      </dgm:t>
    </dgm:pt>
    <dgm:pt modelId="{8373F315-FA32-4694-867C-E2333FC235F8}" type="sibTrans" cxnId="{8D5CB1E5-DF9B-448E-8CFD-B35FE8AE51F2}">
      <dgm:prSet/>
      <dgm:spPr/>
      <dgm:t>
        <a:bodyPr/>
        <a:lstStyle/>
        <a:p>
          <a:endParaRPr lang="en-MT"/>
        </a:p>
      </dgm:t>
    </dgm:pt>
    <dgm:pt modelId="{64FA1186-0726-413B-B26B-997170F86562}">
      <dgm:prSet/>
      <dgm:spPr/>
      <dgm:t>
        <a:bodyPr/>
        <a:lstStyle/>
        <a:p>
          <a:r>
            <a:rPr lang="en-MT"/>
            <a:t>Intended to transform TEXT according to the AI model</a:t>
          </a:r>
        </a:p>
      </dgm:t>
    </dgm:pt>
    <dgm:pt modelId="{ACF8D791-185B-4BE1-9909-4998901DF6CC}" type="parTrans" cxnId="{E8892910-D5AA-41D5-944D-A2DB68EA2055}">
      <dgm:prSet/>
      <dgm:spPr/>
      <dgm:t>
        <a:bodyPr/>
        <a:lstStyle/>
        <a:p>
          <a:endParaRPr lang="en-MT"/>
        </a:p>
      </dgm:t>
    </dgm:pt>
    <dgm:pt modelId="{B4679DEF-1231-48F1-B187-201C0F503814}" type="sibTrans" cxnId="{E8892910-D5AA-41D5-944D-A2DB68EA2055}">
      <dgm:prSet/>
      <dgm:spPr/>
      <dgm:t>
        <a:bodyPr/>
        <a:lstStyle/>
        <a:p>
          <a:endParaRPr lang="en-MT"/>
        </a:p>
      </dgm:t>
    </dgm:pt>
    <dgm:pt modelId="{456963CA-EBBE-402A-B25D-429375B0FF06}">
      <dgm:prSet/>
      <dgm:spPr/>
      <dgm:t>
        <a:bodyPr/>
        <a:lstStyle/>
        <a:p>
          <a:r>
            <a:rPr lang="en-MT"/>
            <a:t>One file for each source record</a:t>
          </a:r>
        </a:p>
      </dgm:t>
    </dgm:pt>
    <dgm:pt modelId="{FC933C3A-05CA-4235-B8DD-ABAAAFB052D5}" type="parTrans" cxnId="{8FF9E91A-BA13-476E-918C-EAB6998D46F8}">
      <dgm:prSet/>
      <dgm:spPr/>
      <dgm:t>
        <a:bodyPr/>
        <a:lstStyle/>
        <a:p>
          <a:endParaRPr lang="en-MT"/>
        </a:p>
      </dgm:t>
    </dgm:pt>
    <dgm:pt modelId="{9AB3CCCB-022B-42A4-B6C9-E950698382D6}" type="sibTrans" cxnId="{8FF9E91A-BA13-476E-918C-EAB6998D46F8}">
      <dgm:prSet/>
      <dgm:spPr/>
      <dgm:t>
        <a:bodyPr/>
        <a:lstStyle/>
        <a:p>
          <a:endParaRPr lang="en-MT"/>
        </a:p>
      </dgm:t>
    </dgm:pt>
    <dgm:pt modelId="{F21FBDC1-6AAC-4F28-83E4-91C0FAF24C55}">
      <dgm:prSet/>
      <dgm:spPr/>
      <dgm:t>
        <a:bodyPr/>
        <a:lstStyle/>
        <a:p>
          <a:r>
            <a:rPr lang="en-MT"/>
            <a:t>Each file can generate multiple destination records</a:t>
          </a:r>
        </a:p>
      </dgm:t>
    </dgm:pt>
    <dgm:pt modelId="{2648645A-7449-4D40-A82E-960E87DDE816}" type="parTrans" cxnId="{27A619B6-0FAD-48FB-88F1-6EDD1D2BA7E4}">
      <dgm:prSet/>
      <dgm:spPr/>
      <dgm:t>
        <a:bodyPr/>
        <a:lstStyle/>
        <a:p>
          <a:endParaRPr lang="en-MT"/>
        </a:p>
      </dgm:t>
    </dgm:pt>
    <dgm:pt modelId="{76129387-46F7-4EA3-B043-024E98DE1649}" type="sibTrans" cxnId="{27A619B6-0FAD-48FB-88F1-6EDD1D2BA7E4}">
      <dgm:prSet/>
      <dgm:spPr/>
      <dgm:t>
        <a:bodyPr/>
        <a:lstStyle/>
        <a:p>
          <a:endParaRPr lang="en-MT"/>
        </a:p>
      </dgm:t>
    </dgm:pt>
    <dgm:pt modelId="{7AE0C5CB-9776-468F-854A-2015039D9889}">
      <dgm:prSet/>
      <dgm:spPr/>
      <dgm:t>
        <a:bodyPr/>
        <a:lstStyle/>
        <a:p>
          <a:r>
            <a:rPr lang="en-MT"/>
            <a:t>The result is a Delta Table</a:t>
          </a:r>
        </a:p>
      </dgm:t>
    </dgm:pt>
    <dgm:pt modelId="{2A1DAAFC-AF2B-4B8E-8EB5-32A26BCCD469}" type="parTrans" cxnId="{D9228D6C-976B-4EEA-BA16-5D14AD1D82BC}">
      <dgm:prSet/>
      <dgm:spPr/>
      <dgm:t>
        <a:bodyPr/>
        <a:lstStyle/>
        <a:p>
          <a:endParaRPr lang="en-MT"/>
        </a:p>
      </dgm:t>
    </dgm:pt>
    <dgm:pt modelId="{EC79CE1A-C3AC-41AD-83D3-DEC379AD6F77}" type="sibTrans" cxnId="{D9228D6C-976B-4EEA-BA16-5D14AD1D82BC}">
      <dgm:prSet/>
      <dgm:spPr/>
      <dgm:t>
        <a:bodyPr/>
        <a:lstStyle/>
        <a:p>
          <a:endParaRPr lang="en-MT"/>
        </a:p>
      </dgm:t>
    </dgm:pt>
    <dgm:pt modelId="{7B1C3CE6-F12E-4DDC-800A-606037E0F5A3}" type="pres">
      <dgm:prSet presAssocID="{251AD94F-DAA6-439D-9D93-2929B32D898B}" presName="linear" presStyleCnt="0">
        <dgm:presLayoutVars>
          <dgm:animLvl val="lvl"/>
          <dgm:resizeHandles val="exact"/>
        </dgm:presLayoutVars>
      </dgm:prSet>
      <dgm:spPr/>
    </dgm:pt>
    <dgm:pt modelId="{4C702401-11E9-4C13-9A54-354AEE4132FA}" type="pres">
      <dgm:prSet presAssocID="{8BE5AF23-4650-4E85-AD97-8644CA812C0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1D99104-2067-4B4B-B536-CD973407F793}" type="pres">
      <dgm:prSet presAssocID="{8373F315-FA32-4694-867C-E2333FC235F8}" presName="spacer" presStyleCnt="0"/>
      <dgm:spPr/>
    </dgm:pt>
    <dgm:pt modelId="{01B6F005-7B2D-4C09-93FA-2B270ADE901B}" type="pres">
      <dgm:prSet presAssocID="{64FA1186-0726-413B-B26B-997170F8656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B1299AA-B98A-4809-9846-ECCD5F714BD7}" type="pres">
      <dgm:prSet presAssocID="{B4679DEF-1231-48F1-B187-201C0F503814}" presName="spacer" presStyleCnt="0"/>
      <dgm:spPr/>
    </dgm:pt>
    <dgm:pt modelId="{9984790C-5D1F-454C-A638-007B65AADF4D}" type="pres">
      <dgm:prSet presAssocID="{456963CA-EBBE-402A-B25D-429375B0FF0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BB1E204-BA64-4E8B-866D-699DFF9CBA58}" type="pres">
      <dgm:prSet presAssocID="{9AB3CCCB-022B-42A4-B6C9-E950698382D6}" presName="spacer" presStyleCnt="0"/>
      <dgm:spPr/>
    </dgm:pt>
    <dgm:pt modelId="{C24B292A-79E5-4B33-8536-1136A66B7E04}" type="pres">
      <dgm:prSet presAssocID="{F21FBDC1-6AAC-4F28-83E4-91C0FAF24C5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0C10604-E9C9-4A14-934D-A213B898C2EB}" type="pres">
      <dgm:prSet presAssocID="{76129387-46F7-4EA3-B043-024E98DE1649}" presName="spacer" presStyleCnt="0"/>
      <dgm:spPr/>
    </dgm:pt>
    <dgm:pt modelId="{4FA31562-E12B-42DB-AE84-26656B4AAEA1}" type="pres">
      <dgm:prSet presAssocID="{7AE0C5CB-9776-468F-854A-2015039D988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8892910-D5AA-41D5-944D-A2DB68EA2055}" srcId="{251AD94F-DAA6-439D-9D93-2929B32D898B}" destId="{64FA1186-0726-413B-B26B-997170F86562}" srcOrd="1" destOrd="0" parTransId="{ACF8D791-185B-4BE1-9909-4998901DF6CC}" sibTransId="{B4679DEF-1231-48F1-B187-201C0F503814}"/>
    <dgm:cxn modelId="{B7106618-72B1-4D00-9F64-2D83F5C369C7}" type="presOf" srcId="{F21FBDC1-6AAC-4F28-83E4-91C0FAF24C55}" destId="{C24B292A-79E5-4B33-8536-1136A66B7E04}" srcOrd="0" destOrd="0" presId="urn:microsoft.com/office/officeart/2005/8/layout/vList2"/>
    <dgm:cxn modelId="{8FF9E91A-BA13-476E-918C-EAB6998D46F8}" srcId="{251AD94F-DAA6-439D-9D93-2929B32D898B}" destId="{456963CA-EBBE-402A-B25D-429375B0FF06}" srcOrd="2" destOrd="0" parTransId="{FC933C3A-05CA-4235-B8DD-ABAAAFB052D5}" sibTransId="{9AB3CCCB-022B-42A4-B6C9-E950698382D6}"/>
    <dgm:cxn modelId="{C1C9544B-FB98-492C-A13A-0CB0118E09ED}" type="presOf" srcId="{456963CA-EBBE-402A-B25D-429375B0FF06}" destId="{9984790C-5D1F-454C-A638-007B65AADF4D}" srcOrd="0" destOrd="0" presId="urn:microsoft.com/office/officeart/2005/8/layout/vList2"/>
    <dgm:cxn modelId="{D9228D6C-976B-4EEA-BA16-5D14AD1D82BC}" srcId="{251AD94F-DAA6-439D-9D93-2929B32D898B}" destId="{7AE0C5CB-9776-468F-854A-2015039D9889}" srcOrd="4" destOrd="0" parTransId="{2A1DAAFC-AF2B-4B8E-8EB5-32A26BCCD469}" sibTransId="{EC79CE1A-C3AC-41AD-83D3-DEC379AD6F77}"/>
    <dgm:cxn modelId="{330B0E7C-05D0-402C-A91F-972282E7F629}" type="presOf" srcId="{7AE0C5CB-9776-468F-854A-2015039D9889}" destId="{4FA31562-E12B-42DB-AE84-26656B4AAEA1}" srcOrd="0" destOrd="0" presId="urn:microsoft.com/office/officeart/2005/8/layout/vList2"/>
    <dgm:cxn modelId="{FB23B584-BF41-4B6C-8D0B-D9C2DC0EBEF6}" type="presOf" srcId="{8BE5AF23-4650-4E85-AD97-8644CA812C09}" destId="{4C702401-11E9-4C13-9A54-354AEE4132FA}" srcOrd="0" destOrd="0" presId="urn:microsoft.com/office/officeart/2005/8/layout/vList2"/>
    <dgm:cxn modelId="{48C8FF89-9E78-49B0-A42F-18D8FB8BA60E}" type="presOf" srcId="{64FA1186-0726-413B-B26B-997170F86562}" destId="{01B6F005-7B2D-4C09-93FA-2B270ADE901B}" srcOrd="0" destOrd="0" presId="urn:microsoft.com/office/officeart/2005/8/layout/vList2"/>
    <dgm:cxn modelId="{27A619B6-0FAD-48FB-88F1-6EDD1D2BA7E4}" srcId="{251AD94F-DAA6-439D-9D93-2929B32D898B}" destId="{F21FBDC1-6AAC-4F28-83E4-91C0FAF24C55}" srcOrd="3" destOrd="0" parTransId="{2648645A-7449-4D40-A82E-960E87DDE816}" sibTransId="{76129387-46F7-4EA3-B043-024E98DE1649}"/>
    <dgm:cxn modelId="{8D5CB1E5-DF9B-448E-8CFD-B35FE8AE51F2}" srcId="{251AD94F-DAA6-439D-9D93-2929B32D898B}" destId="{8BE5AF23-4650-4E85-AD97-8644CA812C09}" srcOrd="0" destOrd="0" parTransId="{935EA376-46AC-4B73-ADE9-1C0F178CB121}" sibTransId="{8373F315-FA32-4694-867C-E2333FC235F8}"/>
    <dgm:cxn modelId="{115576EF-70C6-49CA-9CD7-D4521FDE1C6B}" type="presOf" srcId="{251AD94F-DAA6-439D-9D93-2929B32D898B}" destId="{7B1C3CE6-F12E-4DDC-800A-606037E0F5A3}" srcOrd="0" destOrd="0" presId="urn:microsoft.com/office/officeart/2005/8/layout/vList2"/>
    <dgm:cxn modelId="{FECC4B3D-D468-428D-B4DA-815FCA688C69}" type="presParOf" srcId="{7B1C3CE6-F12E-4DDC-800A-606037E0F5A3}" destId="{4C702401-11E9-4C13-9A54-354AEE4132FA}" srcOrd="0" destOrd="0" presId="urn:microsoft.com/office/officeart/2005/8/layout/vList2"/>
    <dgm:cxn modelId="{BE74248D-6183-46AF-9CB6-285AE3BEA817}" type="presParOf" srcId="{7B1C3CE6-F12E-4DDC-800A-606037E0F5A3}" destId="{01D99104-2067-4B4B-B536-CD973407F793}" srcOrd="1" destOrd="0" presId="urn:microsoft.com/office/officeart/2005/8/layout/vList2"/>
    <dgm:cxn modelId="{5C385683-0098-4F4C-B03C-8A502C985534}" type="presParOf" srcId="{7B1C3CE6-F12E-4DDC-800A-606037E0F5A3}" destId="{01B6F005-7B2D-4C09-93FA-2B270ADE901B}" srcOrd="2" destOrd="0" presId="urn:microsoft.com/office/officeart/2005/8/layout/vList2"/>
    <dgm:cxn modelId="{A807AAC8-9DC7-4D91-B93C-E40A7AC28F0B}" type="presParOf" srcId="{7B1C3CE6-F12E-4DDC-800A-606037E0F5A3}" destId="{0B1299AA-B98A-4809-9846-ECCD5F714BD7}" srcOrd="3" destOrd="0" presId="urn:microsoft.com/office/officeart/2005/8/layout/vList2"/>
    <dgm:cxn modelId="{AA2A8575-7CBE-4EAB-966F-781A21B4A409}" type="presParOf" srcId="{7B1C3CE6-F12E-4DDC-800A-606037E0F5A3}" destId="{9984790C-5D1F-454C-A638-007B65AADF4D}" srcOrd="4" destOrd="0" presId="urn:microsoft.com/office/officeart/2005/8/layout/vList2"/>
    <dgm:cxn modelId="{CBDCCB86-C940-448A-B865-33B2C5D5EAB0}" type="presParOf" srcId="{7B1C3CE6-F12E-4DDC-800A-606037E0F5A3}" destId="{4BB1E204-BA64-4E8B-866D-699DFF9CBA58}" srcOrd="5" destOrd="0" presId="urn:microsoft.com/office/officeart/2005/8/layout/vList2"/>
    <dgm:cxn modelId="{10080F13-8212-47A8-8AF4-D7529FA8F894}" type="presParOf" srcId="{7B1C3CE6-F12E-4DDC-800A-606037E0F5A3}" destId="{C24B292A-79E5-4B33-8536-1136A66B7E04}" srcOrd="6" destOrd="0" presId="urn:microsoft.com/office/officeart/2005/8/layout/vList2"/>
    <dgm:cxn modelId="{DA9645C6-F41C-428B-BEBD-00F1ECAF08E9}" type="presParOf" srcId="{7B1C3CE6-F12E-4DDC-800A-606037E0F5A3}" destId="{D0C10604-E9C9-4A14-934D-A213B898C2EB}" srcOrd="7" destOrd="0" presId="urn:microsoft.com/office/officeart/2005/8/layout/vList2"/>
    <dgm:cxn modelId="{F444B8FB-EB70-4EFF-A9DF-4D6BA99679E4}" type="presParOf" srcId="{7B1C3CE6-F12E-4DDC-800A-606037E0F5A3}" destId="{4FA31562-E12B-42DB-AE84-26656B4AAEA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7733E54-E62A-435C-B6E5-DA99323A36BE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MT"/>
        </a:p>
      </dgm:t>
    </dgm:pt>
    <dgm:pt modelId="{2B948D0A-EF6E-45E5-A08A-2C1E6ADC16CC}">
      <dgm:prSet/>
      <dgm:spPr/>
      <dgm:t>
        <a:bodyPr/>
        <a:lstStyle/>
        <a:p>
          <a:r>
            <a:rPr lang="en-MT"/>
            <a:t>3 Numeric Fields: Positive, Negative and Neutral confidence</a:t>
          </a:r>
        </a:p>
      </dgm:t>
    </dgm:pt>
    <dgm:pt modelId="{43B9F4AE-9ED3-402F-AE53-EC886802986D}" type="parTrans" cxnId="{88022E43-8C97-4379-9446-096F3BD9CC47}">
      <dgm:prSet/>
      <dgm:spPr/>
      <dgm:t>
        <a:bodyPr/>
        <a:lstStyle/>
        <a:p>
          <a:endParaRPr lang="en-MT"/>
        </a:p>
      </dgm:t>
    </dgm:pt>
    <dgm:pt modelId="{0BF0CE89-B15D-43F2-B237-12FBE92E28E7}" type="sibTrans" cxnId="{88022E43-8C97-4379-9446-096F3BD9CC47}">
      <dgm:prSet/>
      <dgm:spPr/>
      <dgm:t>
        <a:bodyPr/>
        <a:lstStyle/>
        <a:p>
          <a:endParaRPr lang="en-MT"/>
        </a:p>
      </dgm:t>
    </dgm:pt>
    <dgm:pt modelId="{9DDD7C3E-5F58-42CF-B204-60FD8A72BD55}">
      <dgm:prSet/>
      <dgm:spPr/>
      <dgm:t>
        <a:bodyPr/>
        <a:lstStyle/>
        <a:p>
          <a:r>
            <a:rPr lang="en-MT"/>
            <a:t>The values vary from 0 to 1 (percentage of confidence)</a:t>
          </a:r>
        </a:p>
      </dgm:t>
    </dgm:pt>
    <dgm:pt modelId="{046EB237-F27E-493B-8762-DB40698D168A}" type="parTrans" cxnId="{90A4C098-3147-4209-B16A-3B1EA7E716D3}">
      <dgm:prSet/>
      <dgm:spPr/>
      <dgm:t>
        <a:bodyPr/>
        <a:lstStyle/>
        <a:p>
          <a:endParaRPr lang="en-MT"/>
        </a:p>
      </dgm:t>
    </dgm:pt>
    <dgm:pt modelId="{9B260691-3508-4B41-85E8-E4F817119031}" type="sibTrans" cxnId="{90A4C098-3147-4209-B16A-3B1EA7E716D3}">
      <dgm:prSet/>
      <dgm:spPr/>
      <dgm:t>
        <a:bodyPr/>
        <a:lstStyle/>
        <a:p>
          <a:endParaRPr lang="en-MT"/>
        </a:p>
      </dgm:t>
    </dgm:pt>
    <dgm:pt modelId="{D3DE3EE7-F798-4B16-A599-AB299FC08949}">
      <dgm:prSet/>
      <dgm:spPr/>
      <dgm:t>
        <a:bodyPr/>
        <a:lstStyle/>
        <a:p>
          <a:r>
            <a:rPr lang="en-MT"/>
            <a:t>The SUM of the 3 fields is always 1</a:t>
          </a:r>
        </a:p>
      </dgm:t>
    </dgm:pt>
    <dgm:pt modelId="{C0FD40B2-AC0D-4F80-9548-3D4FAE8CEB83}" type="parTrans" cxnId="{B2B5AABE-6E45-4FAB-A454-758C659FFBB9}">
      <dgm:prSet/>
      <dgm:spPr/>
      <dgm:t>
        <a:bodyPr/>
        <a:lstStyle/>
        <a:p>
          <a:endParaRPr lang="en-MT"/>
        </a:p>
      </dgm:t>
    </dgm:pt>
    <dgm:pt modelId="{0BC9C790-39BA-4EE3-B558-64C63F1DCAD8}" type="sibTrans" cxnId="{B2B5AABE-6E45-4FAB-A454-758C659FFBB9}">
      <dgm:prSet/>
      <dgm:spPr/>
      <dgm:t>
        <a:bodyPr/>
        <a:lstStyle/>
        <a:p>
          <a:endParaRPr lang="en-MT"/>
        </a:p>
      </dgm:t>
    </dgm:pt>
    <dgm:pt modelId="{C878FC66-6F41-4CEE-A017-4470A1A7DEE4}">
      <dgm:prSet/>
      <dgm:spPr/>
      <dgm:t>
        <a:bodyPr/>
        <a:lstStyle/>
        <a:p>
          <a:r>
            <a:rPr lang="en-MT"/>
            <a:t>These fields define the value of the field Sentiment</a:t>
          </a:r>
        </a:p>
      </dgm:t>
    </dgm:pt>
    <dgm:pt modelId="{153A94D0-98B5-4B05-B89B-8814FD5AD111}" type="parTrans" cxnId="{3E4B3826-B186-4DF2-A85A-753E9F536139}">
      <dgm:prSet/>
      <dgm:spPr/>
      <dgm:t>
        <a:bodyPr/>
        <a:lstStyle/>
        <a:p>
          <a:endParaRPr lang="en-MT"/>
        </a:p>
      </dgm:t>
    </dgm:pt>
    <dgm:pt modelId="{C460B89A-16FD-41BF-BFCA-4F14EFFDED10}" type="sibTrans" cxnId="{3E4B3826-B186-4DF2-A85A-753E9F536139}">
      <dgm:prSet/>
      <dgm:spPr/>
      <dgm:t>
        <a:bodyPr/>
        <a:lstStyle/>
        <a:p>
          <a:endParaRPr lang="en-MT"/>
        </a:p>
      </dgm:t>
    </dgm:pt>
    <dgm:pt modelId="{A8DDF91C-B8DF-414E-ACFF-B3193A1D11FE}" type="pres">
      <dgm:prSet presAssocID="{E7733E54-E62A-435C-B6E5-DA99323A36BE}" presName="linear" presStyleCnt="0">
        <dgm:presLayoutVars>
          <dgm:animLvl val="lvl"/>
          <dgm:resizeHandles val="exact"/>
        </dgm:presLayoutVars>
      </dgm:prSet>
      <dgm:spPr/>
    </dgm:pt>
    <dgm:pt modelId="{0773A118-380C-421C-A2DC-43A8D6C020E0}" type="pres">
      <dgm:prSet presAssocID="{2B948D0A-EF6E-45E5-A08A-2C1E6ADC16C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F5B1D3E-3379-4DD6-8DC9-297B96226AB1}" type="pres">
      <dgm:prSet presAssocID="{0BF0CE89-B15D-43F2-B237-12FBE92E28E7}" presName="spacer" presStyleCnt="0"/>
      <dgm:spPr/>
    </dgm:pt>
    <dgm:pt modelId="{071881D0-2AFA-49E5-9C83-410811CEC27F}" type="pres">
      <dgm:prSet presAssocID="{9DDD7C3E-5F58-42CF-B204-60FD8A72BD5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36BEFA0-68F6-4227-BA06-534C6202E982}" type="pres">
      <dgm:prSet presAssocID="{9B260691-3508-4B41-85E8-E4F817119031}" presName="spacer" presStyleCnt="0"/>
      <dgm:spPr/>
    </dgm:pt>
    <dgm:pt modelId="{1544ACCD-0730-4CA8-9728-9C474E14BBE1}" type="pres">
      <dgm:prSet presAssocID="{D3DE3EE7-F798-4B16-A599-AB299FC0894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F04108C-64F7-469E-9AF9-493595C19769}" type="pres">
      <dgm:prSet presAssocID="{0BC9C790-39BA-4EE3-B558-64C63F1DCAD8}" presName="spacer" presStyleCnt="0"/>
      <dgm:spPr/>
    </dgm:pt>
    <dgm:pt modelId="{00346001-7841-49F4-B417-63F6953DF5FB}" type="pres">
      <dgm:prSet presAssocID="{C878FC66-6F41-4CEE-A017-4470A1A7DEE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3E92A16-6EEB-4DB6-9CD0-8ADF22172B60}" type="presOf" srcId="{2B948D0A-EF6E-45E5-A08A-2C1E6ADC16CC}" destId="{0773A118-380C-421C-A2DC-43A8D6C020E0}" srcOrd="0" destOrd="0" presId="urn:microsoft.com/office/officeart/2005/8/layout/vList2"/>
    <dgm:cxn modelId="{89884D24-F853-46E8-8830-7D6C51E31BA7}" type="presOf" srcId="{9DDD7C3E-5F58-42CF-B204-60FD8A72BD55}" destId="{071881D0-2AFA-49E5-9C83-410811CEC27F}" srcOrd="0" destOrd="0" presId="urn:microsoft.com/office/officeart/2005/8/layout/vList2"/>
    <dgm:cxn modelId="{3E4B3826-B186-4DF2-A85A-753E9F536139}" srcId="{E7733E54-E62A-435C-B6E5-DA99323A36BE}" destId="{C878FC66-6F41-4CEE-A017-4470A1A7DEE4}" srcOrd="3" destOrd="0" parTransId="{153A94D0-98B5-4B05-B89B-8814FD5AD111}" sibTransId="{C460B89A-16FD-41BF-BFCA-4F14EFFDED10}"/>
    <dgm:cxn modelId="{C97AC361-CF5F-4803-9B0B-3CE554F703C6}" type="presOf" srcId="{E7733E54-E62A-435C-B6E5-DA99323A36BE}" destId="{A8DDF91C-B8DF-414E-ACFF-B3193A1D11FE}" srcOrd="0" destOrd="0" presId="urn:microsoft.com/office/officeart/2005/8/layout/vList2"/>
    <dgm:cxn modelId="{88022E43-8C97-4379-9446-096F3BD9CC47}" srcId="{E7733E54-E62A-435C-B6E5-DA99323A36BE}" destId="{2B948D0A-EF6E-45E5-A08A-2C1E6ADC16CC}" srcOrd="0" destOrd="0" parTransId="{43B9F4AE-9ED3-402F-AE53-EC886802986D}" sibTransId="{0BF0CE89-B15D-43F2-B237-12FBE92E28E7}"/>
    <dgm:cxn modelId="{5A063398-C088-46BB-823C-20238A28E73D}" type="presOf" srcId="{C878FC66-6F41-4CEE-A017-4470A1A7DEE4}" destId="{00346001-7841-49F4-B417-63F6953DF5FB}" srcOrd="0" destOrd="0" presId="urn:microsoft.com/office/officeart/2005/8/layout/vList2"/>
    <dgm:cxn modelId="{90A4C098-3147-4209-B16A-3B1EA7E716D3}" srcId="{E7733E54-E62A-435C-B6E5-DA99323A36BE}" destId="{9DDD7C3E-5F58-42CF-B204-60FD8A72BD55}" srcOrd="1" destOrd="0" parTransId="{046EB237-F27E-493B-8762-DB40698D168A}" sibTransId="{9B260691-3508-4B41-85E8-E4F817119031}"/>
    <dgm:cxn modelId="{B2B5AABE-6E45-4FAB-A454-758C659FFBB9}" srcId="{E7733E54-E62A-435C-B6E5-DA99323A36BE}" destId="{D3DE3EE7-F798-4B16-A599-AB299FC08949}" srcOrd="2" destOrd="0" parTransId="{C0FD40B2-AC0D-4F80-9548-3D4FAE8CEB83}" sibTransId="{0BC9C790-39BA-4EE3-B558-64C63F1DCAD8}"/>
    <dgm:cxn modelId="{E72148ED-E50E-46A8-94ED-2122587CB465}" type="presOf" srcId="{D3DE3EE7-F798-4B16-A599-AB299FC08949}" destId="{1544ACCD-0730-4CA8-9728-9C474E14BBE1}" srcOrd="0" destOrd="0" presId="urn:microsoft.com/office/officeart/2005/8/layout/vList2"/>
    <dgm:cxn modelId="{38D0AFBF-B7F8-4DD8-9807-13532CC4DADF}" type="presParOf" srcId="{A8DDF91C-B8DF-414E-ACFF-B3193A1D11FE}" destId="{0773A118-380C-421C-A2DC-43A8D6C020E0}" srcOrd="0" destOrd="0" presId="urn:microsoft.com/office/officeart/2005/8/layout/vList2"/>
    <dgm:cxn modelId="{EE283283-14E4-4533-8E95-9D6F32D1728C}" type="presParOf" srcId="{A8DDF91C-B8DF-414E-ACFF-B3193A1D11FE}" destId="{3F5B1D3E-3379-4DD6-8DC9-297B96226AB1}" srcOrd="1" destOrd="0" presId="urn:microsoft.com/office/officeart/2005/8/layout/vList2"/>
    <dgm:cxn modelId="{B418858E-1BA7-4B13-A43C-92A47E2DC95F}" type="presParOf" srcId="{A8DDF91C-B8DF-414E-ACFF-B3193A1D11FE}" destId="{071881D0-2AFA-49E5-9C83-410811CEC27F}" srcOrd="2" destOrd="0" presId="urn:microsoft.com/office/officeart/2005/8/layout/vList2"/>
    <dgm:cxn modelId="{625954D0-FA4C-47E2-BF9A-2D2274FDEEA7}" type="presParOf" srcId="{A8DDF91C-B8DF-414E-ACFF-B3193A1D11FE}" destId="{936BEFA0-68F6-4227-BA06-534C6202E982}" srcOrd="3" destOrd="0" presId="urn:microsoft.com/office/officeart/2005/8/layout/vList2"/>
    <dgm:cxn modelId="{9013783C-6207-4318-9273-F043377BBFE8}" type="presParOf" srcId="{A8DDF91C-B8DF-414E-ACFF-B3193A1D11FE}" destId="{1544ACCD-0730-4CA8-9728-9C474E14BBE1}" srcOrd="4" destOrd="0" presId="urn:microsoft.com/office/officeart/2005/8/layout/vList2"/>
    <dgm:cxn modelId="{CD33981A-D0DF-4AD3-AA99-30B65A82E368}" type="presParOf" srcId="{A8DDF91C-B8DF-414E-ACFF-B3193A1D11FE}" destId="{DF04108C-64F7-469E-9AF9-493595C19769}" srcOrd="5" destOrd="0" presId="urn:microsoft.com/office/officeart/2005/8/layout/vList2"/>
    <dgm:cxn modelId="{8DF1EC4C-663A-44BF-83E2-500589DAC292}" type="presParOf" srcId="{A8DDF91C-B8DF-414E-ACFF-B3193A1D11FE}" destId="{00346001-7841-49F4-B417-63F6953DF5F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4F4DE8-3C7C-4F28-B336-3132657E3E5E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MT"/>
        </a:p>
      </dgm:t>
    </dgm:pt>
    <dgm:pt modelId="{5840BA56-1FAE-49B5-9519-5D06AE430B6E}">
      <dgm:prSet/>
      <dgm:spPr/>
      <dgm:t>
        <a:bodyPr/>
        <a:lstStyle/>
        <a:p>
          <a:r>
            <a:rPr lang="en-MT"/>
            <a:t>Values: Positive, Negative, Neutral, Mixed</a:t>
          </a:r>
        </a:p>
      </dgm:t>
    </dgm:pt>
    <dgm:pt modelId="{74FC2963-9C7C-44B9-AE83-D1EE9BFB06CE}" type="parTrans" cxnId="{C79E0E33-3103-40FB-A3D0-4833F3306426}">
      <dgm:prSet/>
      <dgm:spPr/>
      <dgm:t>
        <a:bodyPr/>
        <a:lstStyle/>
        <a:p>
          <a:endParaRPr lang="en-MT"/>
        </a:p>
      </dgm:t>
    </dgm:pt>
    <dgm:pt modelId="{AB55F075-B705-47D9-B737-7DED2E8AAAC7}" type="sibTrans" cxnId="{C79E0E33-3103-40FB-A3D0-4833F3306426}">
      <dgm:prSet/>
      <dgm:spPr/>
      <dgm:t>
        <a:bodyPr/>
        <a:lstStyle/>
        <a:p>
          <a:endParaRPr lang="en-MT"/>
        </a:p>
      </dgm:t>
    </dgm:pt>
    <dgm:pt modelId="{D5C57A96-A680-4BB4-AB7D-4E98254B50F9}">
      <dgm:prSet/>
      <dgm:spPr/>
      <dgm:t>
        <a:bodyPr/>
        <a:lstStyle/>
        <a:p>
          <a:r>
            <a:rPr lang="en-MT"/>
            <a:t>The confidence above 50% define this field</a:t>
          </a:r>
        </a:p>
      </dgm:t>
    </dgm:pt>
    <dgm:pt modelId="{6C5D85BD-56CD-45D3-A8C8-B8729F701748}" type="parTrans" cxnId="{0D97C4C8-5DCF-47E2-A42B-F0006B72FACA}">
      <dgm:prSet/>
      <dgm:spPr/>
      <dgm:t>
        <a:bodyPr/>
        <a:lstStyle/>
        <a:p>
          <a:endParaRPr lang="en-MT"/>
        </a:p>
      </dgm:t>
    </dgm:pt>
    <dgm:pt modelId="{CAF98D63-B451-43CB-9321-B4A6B9EB8F04}" type="sibTrans" cxnId="{0D97C4C8-5DCF-47E2-A42B-F0006B72FACA}">
      <dgm:prSet/>
      <dgm:spPr/>
      <dgm:t>
        <a:bodyPr/>
        <a:lstStyle/>
        <a:p>
          <a:endParaRPr lang="en-MT"/>
        </a:p>
      </dgm:t>
    </dgm:pt>
    <dgm:pt modelId="{99514B70-0847-44EA-886A-C2D454BE2FE4}">
      <dgm:prSet/>
      <dgm:spPr/>
      <dgm:t>
        <a:bodyPr/>
        <a:lstStyle/>
        <a:p>
          <a:r>
            <a:rPr lang="en-MT" dirty="0"/>
            <a:t>If no one is above 50%, the value is Mixed</a:t>
          </a:r>
        </a:p>
      </dgm:t>
    </dgm:pt>
    <dgm:pt modelId="{1B870077-8B60-4D2C-B39A-87E49E6D5471}" type="parTrans" cxnId="{AC1A4DBF-EC5A-49ED-8117-8254C1D18B69}">
      <dgm:prSet/>
      <dgm:spPr/>
      <dgm:t>
        <a:bodyPr/>
        <a:lstStyle/>
        <a:p>
          <a:endParaRPr lang="en-MT"/>
        </a:p>
      </dgm:t>
    </dgm:pt>
    <dgm:pt modelId="{BEBEBA25-A247-436F-B43D-FB98E4E26939}" type="sibTrans" cxnId="{AC1A4DBF-EC5A-49ED-8117-8254C1D18B69}">
      <dgm:prSet/>
      <dgm:spPr/>
      <dgm:t>
        <a:bodyPr/>
        <a:lstStyle/>
        <a:p>
          <a:endParaRPr lang="en-MT"/>
        </a:p>
      </dgm:t>
    </dgm:pt>
    <dgm:pt modelId="{2F517E60-336F-46B1-8CA4-872203764E90}">
      <dgm:prSet/>
      <dgm:spPr/>
      <dgm:t>
        <a:bodyPr/>
        <a:lstStyle/>
        <a:p>
          <a:r>
            <a:rPr lang="en-MT" dirty="0"/>
            <a:t>Use this field for a simplified analysis</a:t>
          </a:r>
        </a:p>
      </dgm:t>
    </dgm:pt>
    <dgm:pt modelId="{7FAB2940-2E46-494C-BAB7-518C2D80CF24}" type="parTrans" cxnId="{928B4486-9ED7-4405-A377-8310658DDF1B}">
      <dgm:prSet/>
      <dgm:spPr/>
      <dgm:t>
        <a:bodyPr/>
        <a:lstStyle/>
        <a:p>
          <a:endParaRPr lang="en-MT"/>
        </a:p>
      </dgm:t>
    </dgm:pt>
    <dgm:pt modelId="{741C4FCA-0F35-479E-A7C9-B86EF0603D37}" type="sibTrans" cxnId="{928B4486-9ED7-4405-A377-8310658DDF1B}">
      <dgm:prSet/>
      <dgm:spPr/>
      <dgm:t>
        <a:bodyPr/>
        <a:lstStyle/>
        <a:p>
          <a:endParaRPr lang="en-MT"/>
        </a:p>
      </dgm:t>
    </dgm:pt>
    <dgm:pt modelId="{70ACA44E-B974-4641-9C2A-8D383DE26980}">
      <dgm:prSet/>
      <dgm:spPr/>
      <dgm:t>
        <a:bodyPr/>
        <a:lstStyle/>
        <a:p>
          <a:r>
            <a:rPr lang="en-MT" dirty="0"/>
            <a:t>Dig into the numbers for a detailed analysis</a:t>
          </a:r>
        </a:p>
      </dgm:t>
    </dgm:pt>
    <dgm:pt modelId="{F7B7E613-C560-42BA-9F54-7646FF58A37D}" type="parTrans" cxnId="{9902B3B2-B49D-4D06-9D8D-23841BBB667C}">
      <dgm:prSet/>
      <dgm:spPr/>
      <dgm:t>
        <a:bodyPr/>
        <a:lstStyle/>
        <a:p>
          <a:endParaRPr lang="en-MT"/>
        </a:p>
      </dgm:t>
    </dgm:pt>
    <dgm:pt modelId="{414CAF86-62E9-4609-8DF4-C95F36E9DF4A}" type="sibTrans" cxnId="{9902B3B2-B49D-4D06-9D8D-23841BBB667C}">
      <dgm:prSet/>
      <dgm:spPr/>
      <dgm:t>
        <a:bodyPr/>
        <a:lstStyle/>
        <a:p>
          <a:endParaRPr lang="en-MT"/>
        </a:p>
      </dgm:t>
    </dgm:pt>
    <dgm:pt modelId="{6965DF12-21D2-40DF-86E3-56524A845B38}" type="pres">
      <dgm:prSet presAssocID="{9C4F4DE8-3C7C-4F28-B336-3132657E3E5E}" presName="linear" presStyleCnt="0">
        <dgm:presLayoutVars>
          <dgm:animLvl val="lvl"/>
          <dgm:resizeHandles val="exact"/>
        </dgm:presLayoutVars>
      </dgm:prSet>
      <dgm:spPr/>
    </dgm:pt>
    <dgm:pt modelId="{B160D165-65D1-4F99-821E-05D9AF9DDD30}" type="pres">
      <dgm:prSet presAssocID="{5840BA56-1FAE-49B5-9519-5D06AE430B6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F77BE20-4E60-4373-BE8D-308B11A2FCDB}" type="pres">
      <dgm:prSet presAssocID="{AB55F075-B705-47D9-B737-7DED2E8AAAC7}" presName="spacer" presStyleCnt="0"/>
      <dgm:spPr/>
    </dgm:pt>
    <dgm:pt modelId="{BBA6BFD5-A967-4D66-AEC6-62CE6B8B28A3}" type="pres">
      <dgm:prSet presAssocID="{D5C57A96-A680-4BB4-AB7D-4E98254B50F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8F32A80-7B83-41F6-A336-A3EC3C5F241E}" type="pres">
      <dgm:prSet presAssocID="{CAF98D63-B451-43CB-9321-B4A6B9EB8F04}" presName="spacer" presStyleCnt="0"/>
      <dgm:spPr/>
    </dgm:pt>
    <dgm:pt modelId="{6B836DAC-372B-479D-87C9-25C709D800CC}" type="pres">
      <dgm:prSet presAssocID="{99514B70-0847-44EA-886A-C2D454BE2FE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DCC5EBB-1A11-4EDF-8340-500A7BFB74A1}" type="pres">
      <dgm:prSet presAssocID="{BEBEBA25-A247-436F-B43D-FB98E4E26939}" presName="spacer" presStyleCnt="0"/>
      <dgm:spPr/>
    </dgm:pt>
    <dgm:pt modelId="{FF7E21D2-C9F6-4E14-A750-F7DCE1E66D2B}" type="pres">
      <dgm:prSet presAssocID="{2F517E60-336F-46B1-8CA4-872203764E9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E12AC4A-F2DE-4F8C-9B6F-D310D6F1CBE6}" type="pres">
      <dgm:prSet presAssocID="{741C4FCA-0F35-479E-A7C9-B86EF0603D37}" presName="spacer" presStyleCnt="0"/>
      <dgm:spPr/>
    </dgm:pt>
    <dgm:pt modelId="{EDB00D53-FA54-487A-AC75-66E9E019E029}" type="pres">
      <dgm:prSet presAssocID="{70ACA44E-B974-4641-9C2A-8D383DE2698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C67F911-27AB-47EF-A3C5-8D5F0A80C5DB}" type="presOf" srcId="{9C4F4DE8-3C7C-4F28-B336-3132657E3E5E}" destId="{6965DF12-21D2-40DF-86E3-56524A845B38}" srcOrd="0" destOrd="0" presId="urn:microsoft.com/office/officeart/2005/8/layout/vList2"/>
    <dgm:cxn modelId="{7CC34F24-A18B-4C05-876E-AAE44FC68966}" type="presOf" srcId="{5840BA56-1FAE-49B5-9519-5D06AE430B6E}" destId="{B160D165-65D1-4F99-821E-05D9AF9DDD30}" srcOrd="0" destOrd="0" presId="urn:microsoft.com/office/officeart/2005/8/layout/vList2"/>
    <dgm:cxn modelId="{C79E0E33-3103-40FB-A3D0-4833F3306426}" srcId="{9C4F4DE8-3C7C-4F28-B336-3132657E3E5E}" destId="{5840BA56-1FAE-49B5-9519-5D06AE430B6E}" srcOrd="0" destOrd="0" parTransId="{74FC2963-9C7C-44B9-AE83-D1EE9BFB06CE}" sibTransId="{AB55F075-B705-47D9-B737-7DED2E8AAAC7}"/>
    <dgm:cxn modelId="{CB91483E-9402-428E-B017-B4AA92C0C023}" type="presOf" srcId="{2F517E60-336F-46B1-8CA4-872203764E90}" destId="{FF7E21D2-C9F6-4E14-A750-F7DCE1E66D2B}" srcOrd="0" destOrd="0" presId="urn:microsoft.com/office/officeart/2005/8/layout/vList2"/>
    <dgm:cxn modelId="{E43FA643-CAE1-4606-A9A6-84AEE63D0AFF}" type="presOf" srcId="{D5C57A96-A680-4BB4-AB7D-4E98254B50F9}" destId="{BBA6BFD5-A967-4D66-AEC6-62CE6B8B28A3}" srcOrd="0" destOrd="0" presId="urn:microsoft.com/office/officeart/2005/8/layout/vList2"/>
    <dgm:cxn modelId="{11A04847-67CC-4B85-825C-6C68A2CC7C70}" type="presOf" srcId="{99514B70-0847-44EA-886A-C2D454BE2FE4}" destId="{6B836DAC-372B-479D-87C9-25C709D800CC}" srcOrd="0" destOrd="0" presId="urn:microsoft.com/office/officeart/2005/8/layout/vList2"/>
    <dgm:cxn modelId="{928B4486-9ED7-4405-A377-8310658DDF1B}" srcId="{9C4F4DE8-3C7C-4F28-B336-3132657E3E5E}" destId="{2F517E60-336F-46B1-8CA4-872203764E90}" srcOrd="3" destOrd="0" parTransId="{7FAB2940-2E46-494C-BAB7-518C2D80CF24}" sibTransId="{741C4FCA-0F35-479E-A7C9-B86EF0603D37}"/>
    <dgm:cxn modelId="{DF83E3A8-7E2E-4CF1-A56C-53D289994F50}" type="presOf" srcId="{70ACA44E-B974-4641-9C2A-8D383DE26980}" destId="{EDB00D53-FA54-487A-AC75-66E9E019E029}" srcOrd="0" destOrd="0" presId="urn:microsoft.com/office/officeart/2005/8/layout/vList2"/>
    <dgm:cxn modelId="{9902B3B2-B49D-4D06-9D8D-23841BBB667C}" srcId="{9C4F4DE8-3C7C-4F28-B336-3132657E3E5E}" destId="{70ACA44E-B974-4641-9C2A-8D383DE26980}" srcOrd="4" destOrd="0" parTransId="{F7B7E613-C560-42BA-9F54-7646FF58A37D}" sibTransId="{414CAF86-62E9-4609-8DF4-C95F36E9DF4A}"/>
    <dgm:cxn modelId="{AC1A4DBF-EC5A-49ED-8117-8254C1D18B69}" srcId="{9C4F4DE8-3C7C-4F28-B336-3132657E3E5E}" destId="{99514B70-0847-44EA-886A-C2D454BE2FE4}" srcOrd="2" destOrd="0" parTransId="{1B870077-8B60-4D2C-B39A-87E49E6D5471}" sibTransId="{BEBEBA25-A247-436F-B43D-FB98E4E26939}"/>
    <dgm:cxn modelId="{0D97C4C8-5DCF-47E2-A42B-F0006B72FACA}" srcId="{9C4F4DE8-3C7C-4F28-B336-3132657E3E5E}" destId="{D5C57A96-A680-4BB4-AB7D-4E98254B50F9}" srcOrd="1" destOrd="0" parTransId="{6C5D85BD-56CD-45D3-A8C8-B8729F701748}" sibTransId="{CAF98D63-B451-43CB-9321-B4A6B9EB8F04}"/>
    <dgm:cxn modelId="{A54AC355-7A48-4DAD-881B-14676BCD03AF}" type="presParOf" srcId="{6965DF12-21D2-40DF-86E3-56524A845B38}" destId="{B160D165-65D1-4F99-821E-05D9AF9DDD30}" srcOrd="0" destOrd="0" presId="urn:microsoft.com/office/officeart/2005/8/layout/vList2"/>
    <dgm:cxn modelId="{DE414F66-9513-44D6-9A9E-E47EA280DF1E}" type="presParOf" srcId="{6965DF12-21D2-40DF-86E3-56524A845B38}" destId="{EF77BE20-4E60-4373-BE8D-308B11A2FCDB}" srcOrd="1" destOrd="0" presId="urn:microsoft.com/office/officeart/2005/8/layout/vList2"/>
    <dgm:cxn modelId="{4A39A8D4-FC70-4C67-A506-730A1EB03E99}" type="presParOf" srcId="{6965DF12-21D2-40DF-86E3-56524A845B38}" destId="{BBA6BFD5-A967-4D66-AEC6-62CE6B8B28A3}" srcOrd="2" destOrd="0" presId="urn:microsoft.com/office/officeart/2005/8/layout/vList2"/>
    <dgm:cxn modelId="{971B2503-ABFD-4DA5-B5F2-CE5CD0807B2B}" type="presParOf" srcId="{6965DF12-21D2-40DF-86E3-56524A845B38}" destId="{58F32A80-7B83-41F6-A336-A3EC3C5F241E}" srcOrd="3" destOrd="0" presId="urn:microsoft.com/office/officeart/2005/8/layout/vList2"/>
    <dgm:cxn modelId="{BDE1E7A9-3BD9-4792-8C62-5FF12E1072D2}" type="presParOf" srcId="{6965DF12-21D2-40DF-86E3-56524A845B38}" destId="{6B836DAC-372B-479D-87C9-25C709D800CC}" srcOrd="4" destOrd="0" presId="urn:microsoft.com/office/officeart/2005/8/layout/vList2"/>
    <dgm:cxn modelId="{F8E91E05-0D9D-435A-BD29-7FFCC81E7A96}" type="presParOf" srcId="{6965DF12-21D2-40DF-86E3-56524A845B38}" destId="{ADCC5EBB-1A11-4EDF-8340-500A7BFB74A1}" srcOrd="5" destOrd="0" presId="urn:microsoft.com/office/officeart/2005/8/layout/vList2"/>
    <dgm:cxn modelId="{4AF4E242-3E74-403F-9654-F58632F5AC10}" type="presParOf" srcId="{6965DF12-21D2-40DF-86E3-56524A845B38}" destId="{FF7E21D2-C9F6-4E14-A750-F7DCE1E66D2B}" srcOrd="6" destOrd="0" presId="urn:microsoft.com/office/officeart/2005/8/layout/vList2"/>
    <dgm:cxn modelId="{7A38C015-21C8-4C08-B650-DCA9CCABADD9}" type="presParOf" srcId="{6965DF12-21D2-40DF-86E3-56524A845B38}" destId="{AE12AC4A-F2DE-4F8C-9B6F-D310D6F1CBE6}" srcOrd="7" destOrd="0" presId="urn:microsoft.com/office/officeart/2005/8/layout/vList2"/>
    <dgm:cxn modelId="{5D4452B3-D122-4D4E-A304-AAAF4C7E89B1}" type="presParOf" srcId="{6965DF12-21D2-40DF-86E3-56524A845B38}" destId="{EDB00D53-FA54-487A-AC75-66E9E019E02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9D27B-7C8D-43B6-8EDC-AB20C855F786}">
      <dsp:nvSpPr>
        <dsp:cNvPr id="0" name=""/>
        <dsp:cNvSpPr/>
      </dsp:nvSpPr>
      <dsp:spPr>
        <a:xfrm>
          <a:off x="0" y="2123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What’s Power BI</a:t>
          </a:r>
          <a:endParaRPr lang="en-GB" sz="4400" kern="1200"/>
        </a:p>
      </dsp:txBody>
      <dsp:txXfrm>
        <a:off x="55287" y="76520"/>
        <a:ext cx="11318942" cy="1021986"/>
      </dsp:txXfrm>
    </dsp:sp>
    <dsp:sp modelId="{CCE8F66E-C1F5-4FAC-A2A5-DF250A391F7E}">
      <dsp:nvSpPr>
        <dsp:cNvPr id="0" name=""/>
        <dsp:cNvSpPr/>
      </dsp:nvSpPr>
      <dsp:spPr>
        <a:xfrm>
          <a:off x="0" y="128051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What’s a Self-Service BI</a:t>
          </a:r>
          <a:endParaRPr lang="en-GB" sz="4400" kern="1200"/>
        </a:p>
      </dsp:txBody>
      <dsp:txXfrm>
        <a:off x="55287" y="1335800"/>
        <a:ext cx="11318942" cy="1021986"/>
      </dsp:txXfrm>
    </dsp:sp>
    <dsp:sp modelId="{B8EA0617-E2B6-42AE-9BC8-165931BD834C}">
      <dsp:nvSpPr>
        <dsp:cNvPr id="0" name=""/>
        <dsp:cNvSpPr/>
      </dsp:nvSpPr>
      <dsp:spPr>
        <a:xfrm>
          <a:off x="0" y="253979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Power BI: The Basics</a:t>
          </a:r>
          <a:endParaRPr lang="en-GB" sz="4400" kern="1200"/>
        </a:p>
      </dsp:txBody>
      <dsp:txXfrm>
        <a:off x="55287" y="2595080"/>
        <a:ext cx="11318942" cy="1021986"/>
      </dsp:txXfrm>
    </dsp:sp>
    <dsp:sp modelId="{8B51F714-A4AC-4E31-B608-2D0EC71F1816}">
      <dsp:nvSpPr>
        <dsp:cNvPr id="0" name=""/>
        <dsp:cNvSpPr/>
      </dsp:nvSpPr>
      <dsp:spPr>
        <a:xfrm>
          <a:off x="0" y="379907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Transforming Data</a:t>
          </a:r>
          <a:endParaRPr lang="en-GB" sz="4400" kern="1200"/>
        </a:p>
      </dsp:txBody>
      <dsp:txXfrm>
        <a:off x="55287" y="3854360"/>
        <a:ext cx="11318942" cy="10219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5D876B-1DE8-4D57-B14D-B854D29E531B}">
      <dsp:nvSpPr>
        <dsp:cNvPr id="0" name=""/>
        <dsp:cNvSpPr/>
      </dsp:nvSpPr>
      <dsp:spPr>
        <a:xfrm>
          <a:off x="0" y="2825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Document Level or Sentence Level</a:t>
          </a:r>
        </a:p>
      </dsp:txBody>
      <dsp:txXfrm>
        <a:off x="36439" y="64692"/>
        <a:ext cx="11356638" cy="673582"/>
      </dsp:txXfrm>
    </dsp:sp>
    <dsp:sp modelId="{FE44A4C9-8856-4726-9EB7-D0666EE6058B}">
      <dsp:nvSpPr>
        <dsp:cNvPr id="0" name=""/>
        <dsp:cNvSpPr/>
      </dsp:nvSpPr>
      <dsp:spPr>
        <a:xfrm>
          <a:off x="0" y="85823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Each file results in multiple records</a:t>
          </a:r>
        </a:p>
      </dsp:txBody>
      <dsp:txXfrm>
        <a:off x="36439" y="894672"/>
        <a:ext cx="11356638" cy="673582"/>
      </dsp:txXfrm>
    </dsp:sp>
    <dsp:sp modelId="{73D7788D-6712-4AFD-A31A-6DCA89EDFD31}">
      <dsp:nvSpPr>
        <dsp:cNvPr id="0" name=""/>
        <dsp:cNvSpPr/>
      </dsp:nvSpPr>
      <dsp:spPr>
        <a:xfrm>
          <a:off x="0" y="168821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One record for the document level</a:t>
          </a:r>
        </a:p>
      </dsp:txBody>
      <dsp:txXfrm>
        <a:off x="36439" y="1724652"/>
        <a:ext cx="11356638" cy="673582"/>
      </dsp:txXfrm>
    </dsp:sp>
    <dsp:sp modelId="{7FBDF432-9CA4-4DCA-B723-BFBE34FF8A26}">
      <dsp:nvSpPr>
        <dsp:cNvPr id="0" name=""/>
        <dsp:cNvSpPr/>
      </dsp:nvSpPr>
      <dsp:spPr>
        <a:xfrm>
          <a:off x="0" y="251819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One record for each sentence in the text</a:t>
          </a:r>
        </a:p>
      </dsp:txBody>
      <dsp:txXfrm>
        <a:off x="36439" y="2554632"/>
        <a:ext cx="11356638" cy="673582"/>
      </dsp:txXfrm>
    </dsp:sp>
    <dsp:sp modelId="{9432EF20-E30D-4ED5-9DE0-1F8520AB0ACE}">
      <dsp:nvSpPr>
        <dsp:cNvPr id="0" name=""/>
        <dsp:cNvSpPr/>
      </dsp:nvSpPr>
      <dsp:spPr>
        <a:xfrm>
          <a:off x="0" y="334817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You can use the Document Level and ignore the rest</a:t>
          </a:r>
        </a:p>
      </dsp:txBody>
      <dsp:txXfrm>
        <a:off x="36439" y="3384612"/>
        <a:ext cx="11356638" cy="673582"/>
      </dsp:txXfrm>
    </dsp:sp>
    <dsp:sp modelId="{E15A15BC-E24E-41F3-AAF2-819914B1FAA2}">
      <dsp:nvSpPr>
        <dsp:cNvPr id="0" name=""/>
        <dsp:cNvSpPr/>
      </dsp:nvSpPr>
      <dsp:spPr>
        <a:xfrm>
          <a:off x="0" y="4178153"/>
          <a:ext cx="11429516" cy="746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2900" kern="1200"/>
            <a:t>You can make a deeper analysis with Sentence Level</a:t>
          </a:r>
        </a:p>
      </dsp:txBody>
      <dsp:txXfrm>
        <a:off x="36439" y="4214592"/>
        <a:ext cx="11356638" cy="6735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1C0D4-210C-45AC-B3DE-9B17BC722650}">
      <dsp:nvSpPr>
        <dsp:cNvPr id="0" name=""/>
        <dsp:cNvSpPr/>
      </dsp:nvSpPr>
      <dsp:spPr>
        <a:xfrm>
          <a:off x="0" y="2123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400" kern="1200"/>
            <a:t>Transformations using queries</a:t>
          </a:r>
        </a:p>
      </dsp:txBody>
      <dsp:txXfrm>
        <a:off x="55287" y="76520"/>
        <a:ext cx="11318942" cy="1021986"/>
      </dsp:txXfrm>
    </dsp:sp>
    <dsp:sp modelId="{CF11A996-A6E4-4803-B76E-0610141297E3}">
      <dsp:nvSpPr>
        <dsp:cNvPr id="0" name=""/>
        <dsp:cNvSpPr/>
      </dsp:nvSpPr>
      <dsp:spPr>
        <a:xfrm>
          <a:off x="0" y="128051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400" kern="1200"/>
            <a:t>Scheduled Transformations, not automatic</a:t>
          </a:r>
        </a:p>
      </dsp:txBody>
      <dsp:txXfrm>
        <a:off x="55287" y="1335800"/>
        <a:ext cx="11318942" cy="1021986"/>
      </dsp:txXfrm>
    </dsp:sp>
    <dsp:sp modelId="{CDE540CA-742D-4824-9FED-A82F90C5E7A1}">
      <dsp:nvSpPr>
        <dsp:cNvPr id="0" name=""/>
        <dsp:cNvSpPr/>
      </dsp:nvSpPr>
      <dsp:spPr>
        <a:xfrm>
          <a:off x="0" y="253979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400" kern="1200"/>
            <a:t>Only available with schema support</a:t>
          </a:r>
        </a:p>
      </dsp:txBody>
      <dsp:txXfrm>
        <a:off x="55287" y="2595080"/>
        <a:ext cx="11318942" cy="1021986"/>
      </dsp:txXfrm>
    </dsp:sp>
    <dsp:sp modelId="{D0A25888-BB2C-4668-A1C8-65C5FEDEA7B2}">
      <dsp:nvSpPr>
        <dsp:cNvPr id="0" name=""/>
        <dsp:cNvSpPr/>
      </dsp:nvSpPr>
      <dsp:spPr>
        <a:xfrm>
          <a:off x="0" y="379907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400" kern="1200"/>
            <a:t>It remakes the entire view</a:t>
          </a:r>
        </a:p>
      </dsp:txBody>
      <dsp:txXfrm>
        <a:off x="55287" y="3854360"/>
        <a:ext cx="11318942" cy="10219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965D6D-2093-4AAC-A111-5793F19C3157}">
      <dsp:nvSpPr>
        <dsp:cNvPr id="0" name=""/>
        <dsp:cNvSpPr/>
      </dsp:nvSpPr>
      <dsp:spPr>
        <a:xfrm rot="5400000">
          <a:off x="7391734" y="-3179591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https://www.facebook.com/MMDPUG</a:t>
          </a:r>
          <a:endParaRPr lang="en-GB" sz="2200" kern="1200" dirty="0"/>
        </a:p>
      </dsp:txBody>
      <dsp:txXfrm rot="-5400000">
        <a:off x="4114800" y="134508"/>
        <a:ext cx="7278035" cy="687000"/>
      </dsp:txXfrm>
    </dsp:sp>
    <dsp:sp modelId="{AF95CD09-1CE3-441C-B153-D75B149CC143}">
      <dsp:nvSpPr>
        <dsp:cNvPr id="0" name=""/>
        <dsp:cNvSpPr/>
      </dsp:nvSpPr>
      <dsp:spPr>
        <a:xfrm>
          <a:off x="0" y="2176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Facebook Page</a:t>
          </a:r>
          <a:endParaRPr lang="en-GB" sz="4000" kern="1200" dirty="0"/>
        </a:p>
      </dsp:txBody>
      <dsp:txXfrm>
        <a:off x="46456" y="48632"/>
        <a:ext cx="4021888" cy="858750"/>
      </dsp:txXfrm>
    </dsp:sp>
    <dsp:sp modelId="{4782712C-FCB1-444A-94F1-BFEA69ADB643}">
      <dsp:nvSpPr>
        <dsp:cNvPr id="0" name=""/>
        <dsp:cNvSpPr/>
      </dsp:nvSpPr>
      <dsp:spPr>
        <a:xfrm rot="5400000">
          <a:off x="7391734" y="-2180345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https://www.facebook.com/groups/226831404556885</a:t>
          </a:r>
          <a:endParaRPr lang="en-GB" sz="2200" kern="1200" dirty="0"/>
        </a:p>
      </dsp:txBody>
      <dsp:txXfrm rot="-5400000">
        <a:off x="4114800" y="1133754"/>
        <a:ext cx="7278035" cy="687000"/>
      </dsp:txXfrm>
    </dsp:sp>
    <dsp:sp modelId="{830BDAE7-9F80-4C28-98E4-A5F43733C4FD}">
      <dsp:nvSpPr>
        <dsp:cNvPr id="0" name=""/>
        <dsp:cNvSpPr/>
      </dsp:nvSpPr>
      <dsp:spPr>
        <a:xfrm>
          <a:off x="0" y="1001422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Facebook Group</a:t>
          </a:r>
          <a:endParaRPr lang="en-GB" sz="4000" kern="1200" dirty="0"/>
        </a:p>
      </dsp:txBody>
      <dsp:txXfrm>
        <a:off x="46456" y="1047878"/>
        <a:ext cx="4021888" cy="858750"/>
      </dsp:txXfrm>
    </dsp:sp>
    <dsp:sp modelId="{D11CEB76-C5DA-4CC9-8525-39515F8EFD5A}">
      <dsp:nvSpPr>
        <dsp:cNvPr id="0" name=""/>
        <dsp:cNvSpPr/>
      </dsp:nvSpPr>
      <dsp:spPr>
        <a:xfrm rot="5400000">
          <a:off x="7391734" y="-1181100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https://www.meetup.com/MMDPUG/</a:t>
          </a:r>
          <a:endParaRPr lang="en-GB" sz="2200" kern="1200" dirty="0"/>
        </a:p>
      </dsp:txBody>
      <dsp:txXfrm rot="-5400000">
        <a:off x="4114800" y="2132999"/>
        <a:ext cx="7278035" cy="687000"/>
      </dsp:txXfrm>
    </dsp:sp>
    <dsp:sp modelId="{7DDB970F-46C5-4B14-B6BC-BA4B5A890732}">
      <dsp:nvSpPr>
        <dsp:cNvPr id="0" name=""/>
        <dsp:cNvSpPr/>
      </dsp:nvSpPr>
      <dsp:spPr>
        <a:xfrm>
          <a:off x="0" y="2000668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/>
            <a:t>Meetup</a:t>
          </a:r>
          <a:endParaRPr lang="en-GB" sz="4000" kern="1200"/>
        </a:p>
      </dsp:txBody>
      <dsp:txXfrm>
        <a:off x="46456" y="2047124"/>
        <a:ext cx="4021888" cy="858750"/>
      </dsp:txXfrm>
    </dsp:sp>
    <dsp:sp modelId="{4C2AC34F-BD30-4802-B34A-61D573AABDC3}">
      <dsp:nvSpPr>
        <dsp:cNvPr id="0" name=""/>
        <dsp:cNvSpPr/>
      </dsp:nvSpPr>
      <dsp:spPr>
        <a:xfrm rot="5400000">
          <a:off x="7391734" y="-181854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/>
            <a:t>https://chat.whatsapp.com/F0KEGkVPFPaIjpMDvn41t9</a:t>
          </a:r>
        </a:p>
      </dsp:txBody>
      <dsp:txXfrm rot="-5400000">
        <a:off x="4114800" y="3132245"/>
        <a:ext cx="7278035" cy="687000"/>
      </dsp:txXfrm>
    </dsp:sp>
    <dsp:sp modelId="{C4751E21-61A7-48D7-93BE-F730E671CEA3}">
      <dsp:nvSpPr>
        <dsp:cNvPr id="0" name=""/>
        <dsp:cNvSpPr/>
      </dsp:nvSpPr>
      <dsp:spPr>
        <a:xfrm>
          <a:off x="0" y="2999914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WhatsApp</a:t>
          </a:r>
          <a:endParaRPr lang="en-GB" sz="4000" kern="1200" dirty="0"/>
        </a:p>
      </dsp:txBody>
      <dsp:txXfrm>
        <a:off x="46456" y="3046370"/>
        <a:ext cx="4021888" cy="858750"/>
      </dsp:txXfrm>
    </dsp:sp>
    <dsp:sp modelId="{1AF68F81-16F0-45C2-A7A3-A712A6ADDAA2}">
      <dsp:nvSpPr>
        <dsp:cNvPr id="0" name=""/>
        <dsp:cNvSpPr/>
      </dsp:nvSpPr>
      <dsp:spPr>
        <a:xfrm rot="5400000">
          <a:off x="7391734" y="817391"/>
          <a:ext cx="761330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http://twitter.com/Dennes</a:t>
          </a:r>
          <a:endParaRPr lang="en-GB" sz="2200" kern="1200" dirty="0"/>
        </a:p>
      </dsp:txBody>
      <dsp:txXfrm rot="-5400000">
        <a:off x="4114800" y="4131491"/>
        <a:ext cx="7278035" cy="687000"/>
      </dsp:txXfrm>
    </dsp:sp>
    <dsp:sp modelId="{0D3C8923-3C22-4206-BCD2-C5EFFFD49D85}">
      <dsp:nvSpPr>
        <dsp:cNvPr id="0" name=""/>
        <dsp:cNvSpPr/>
      </dsp:nvSpPr>
      <dsp:spPr>
        <a:xfrm>
          <a:off x="0" y="3999160"/>
          <a:ext cx="4114800" cy="951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Twitter</a:t>
          </a:r>
          <a:endParaRPr lang="en-GB" sz="4000" kern="1200" dirty="0"/>
        </a:p>
      </dsp:txBody>
      <dsp:txXfrm>
        <a:off x="46456" y="4045616"/>
        <a:ext cx="4021888" cy="858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421664-415B-4715-BA70-8484558B2B4B}">
      <dsp:nvSpPr>
        <dsp:cNvPr id="0" name=""/>
        <dsp:cNvSpPr/>
      </dsp:nvSpPr>
      <dsp:spPr>
        <a:xfrm>
          <a:off x="0" y="2123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400" kern="1200"/>
            <a:t>A sample project</a:t>
          </a:r>
        </a:p>
      </dsp:txBody>
      <dsp:txXfrm>
        <a:off x="55287" y="76520"/>
        <a:ext cx="11318942" cy="1021986"/>
      </dsp:txXfrm>
    </dsp:sp>
    <dsp:sp modelId="{0A1442A3-270A-4601-88F0-C92EE375A62C}">
      <dsp:nvSpPr>
        <dsp:cNvPr id="0" name=""/>
        <dsp:cNvSpPr/>
      </dsp:nvSpPr>
      <dsp:spPr>
        <a:xfrm>
          <a:off x="0" y="128051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400" kern="1200"/>
            <a:t>Shortcut Transformation</a:t>
          </a:r>
        </a:p>
      </dsp:txBody>
      <dsp:txXfrm>
        <a:off x="55287" y="1335800"/>
        <a:ext cx="11318942" cy="1021986"/>
      </dsp:txXfrm>
    </dsp:sp>
    <dsp:sp modelId="{34208C75-2D4C-477A-9798-4E69779D306F}">
      <dsp:nvSpPr>
        <dsp:cNvPr id="0" name=""/>
        <dsp:cNvSpPr/>
      </dsp:nvSpPr>
      <dsp:spPr>
        <a:xfrm>
          <a:off x="0" y="253979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400" kern="1200" dirty="0"/>
            <a:t>Shortcut AI Transformation</a:t>
          </a:r>
        </a:p>
      </dsp:txBody>
      <dsp:txXfrm>
        <a:off x="55287" y="2595080"/>
        <a:ext cx="11318942" cy="1021986"/>
      </dsp:txXfrm>
    </dsp:sp>
    <dsp:sp modelId="{6B57D8A0-5227-457B-B63F-A90C760D414D}">
      <dsp:nvSpPr>
        <dsp:cNvPr id="0" name=""/>
        <dsp:cNvSpPr/>
      </dsp:nvSpPr>
      <dsp:spPr>
        <a:xfrm>
          <a:off x="0" y="379907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400" kern="1200" dirty="0"/>
            <a:t>Materialized Lake View</a:t>
          </a:r>
        </a:p>
      </dsp:txBody>
      <dsp:txXfrm>
        <a:off x="55287" y="3854360"/>
        <a:ext cx="11318942" cy="10219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C81D9-7086-405D-841F-EC5D58D30DC7}">
      <dsp:nvSpPr>
        <dsp:cNvPr id="0" name=""/>
        <dsp:cNvSpPr/>
      </dsp:nvSpPr>
      <dsp:spPr>
        <a:xfrm>
          <a:off x="857213" y="0"/>
          <a:ext cx="9715088" cy="495286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D5EFC-7D6D-4BEB-9795-FB6BE92C3ADE}">
      <dsp:nvSpPr>
        <dsp:cNvPr id="0" name=""/>
        <dsp:cNvSpPr/>
      </dsp:nvSpPr>
      <dsp:spPr>
        <a:xfrm>
          <a:off x="139" y="1485860"/>
          <a:ext cx="5575237" cy="19811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300" kern="1200"/>
            <a:t>Low Code Medallion Architecture</a:t>
          </a:r>
        </a:p>
      </dsp:txBody>
      <dsp:txXfrm>
        <a:off x="96851" y="1582572"/>
        <a:ext cx="5381813" cy="1787722"/>
      </dsp:txXfrm>
    </dsp:sp>
    <dsp:sp modelId="{A4ACFDBE-7DE6-4E42-A918-DCB15141FC0F}">
      <dsp:nvSpPr>
        <dsp:cNvPr id="0" name=""/>
        <dsp:cNvSpPr/>
      </dsp:nvSpPr>
      <dsp:spPr>
        <a:xfrm>
          <a:off x="5854138" y="1485860"/>
          <a:ext cx="5575237" cy="19811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300" kern="1200"/>
            <a:t>AI Implementation in a pipeline</a:t>
          </a:r>
        </a:p>
      </dsp:txBody>
      <dsp:txXfrm>
        <a:off x="5950850" y="1582572"/>
        <a:ext cx="5381813" cy="17877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B0FBE-BDF8-4F5E-B460-F337A78569B7}">
      <dsp:nvSpPr>
        <dsp:cNvPr id="0" name=""/>
        <dsp:cNvSpPr/>
      </dsp:nvSpPr>
      <dsp:spPr>
        <a:xfrm>
          <a:off x="0" y="2123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400" kern="1200"/>
            <a:t>Records in CSV format</a:t>
          </a:r>
        </a:p>
      </dsp:txBody>
      <dsp:txXfrm>
        <a:off x="55287" y="76520"/>
        <a:ext cx="11318942" cy="1021986"/>
      </dsp:txXfrm>
    </dsp:sp>
    <dsp:sp modelId="{27D8B517-942C-487B-9824-D5B12D80FA3B}">
      <dsp:nvSpPr>
        <dsp:cNvPr id="0" name=""/>
        <dsp:cNvSpPr/>
      </dsp:nvSpPr>
      <dsp:spPr>
        <a:xfrm>
          <a:off x="0" y="128051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400" kern="1200"/>
            <a:t>Each CSV has 500 records</a:t>
          </a:r>
        </a:p>
      </dsp:txBody>
      <dsp:txXfrm>
        <a:off x="55287" y="1335800"/>
        <a:ext cx="11318942" cy="1021986"/>
      </dsp:txXfrm>
    </dsp:sp>
    <dsp:sp modelId="{1D2A764C-4873-445D-84D2-B6885644A18F}">
      <dsp:nvSpPr>
        <dsp:cNvPr id="0" name=""/>
        <dsp:cNvSpPr/>
      </dsp:nvSpPr>
      <dsp:spPr>
        <a:xfrm>
          <a:off x="0" y="253979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400" kern="1200"/>
            <a:t>Records has multiple columns</a:t>
          </a:r>
        </a:p>
      </dsp:txBody>
      <dsp:txXfrm>
        <a:off x="55287" y="2595080"/>
        <a:ext cx="11318942" cy="1021986"/>
      </dsp:txXfrm>
    </dsp:sp>
    <dsp:sp modelId="{DF63200C-C310-4895-AC21-CE5D7C6DD217}">
      <dsp:nvSpPr>
        <dsp:cNvPr id="0" name=""/>
        <dsp:cNvSpPr/>
      </dsp:nvSpPr>
      <dsp:spPr>
        <a:xfrm>
          <a:off x="0" y="3799073"/>
          <a:ext cx="11429516" cy="11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4400" kern="1200"/>
            <a:t>One column contains the product review</a:t>
          </a:r>
        </a:p>
      </dsp:txBody>
      <dsp:txXfrm>
        <a:off x="55287" y="3854360"/>
        <a:ext cx="11318942" cy="10219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453FBD-738E-40FA-9107-1B43FD3916D4}">
      <dsp:nvSpPr>
        <dsp:cNvPr id="0" name=""/>
        <dsp:cNvSpPr/>
      </dsp:nvSpPr>
      <dsp:spPr>
        <a:xfrm>
          <a:off x="0" y="356033"/>
          <a:ext cx="11429516" cy="978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800" kern="1200"/>
            <a:t>Transforms the source content in a different format</a:t>
          </a:r>
        </a:p>
      </dsp:txBody>
      <dsp:txXfrm>
        <a:off x="47748" y="403781"/>
        <a:ext cx="11334020" cy="882624"/>
      </dsp:txXfrm>
    </dsp:sp>
    <dsp:sp modelId="{F7A20E98-1B74-4CE6-ACDE-D2EA6470C230}">
      <dsp:nvSpPr>
        <dsp:cNvPr id="0" name=""/>
        <dsp:cNvSpPr/>
      </dsp:nvSpPr>
      <dsp:spPr>
        <a:xfrm>
          <a:off x="0" y="1443593"/>
          <a:ext cx="11429516" cy="978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800" kern="1200"/>
            <a:t>Supported today: CSV -&gt; Delta</a:t>
          </a:r>
        </a:p>
      </dsp:txBody>
      <dsp:txXfrm>
        <a:off x="47748" y="1491341"/>
        <a:ext cx="11334020" cy="882624"/>
      </dsp:txXfrm>
    </dsp:sp>
    <dsp:sp modelId="{82967910-16CD-4E97-8571-8F578441D02E}">
      <dsp:nvSpPr>
        <dsp:cNvPr id="0" name=""/>
        <dsp:cNvSpPr/>
      </dsp:nvSpPr>
      <dsp:spPr>
        <a:xfrm>
          <a:off x="0" y="2531153"/>
          <a:ext cx="11429516" cy="978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800" kern="1200" dirty="0"/>
            <a:t>Refresh Rate: 2 minutes</a:t>
          </a:r>
        </a:p>
      </dsp:txBody>
      <dsp:txXfrm>
        <a:off x="47748" y="2578901"/>
        <a:ext cx="11334020" cy="882624"/>
      </dsp:txXfrm>
    </dsp:sp>
    <dsp:sp modelId="{5AC95D0A-5833-424B-918C-E766EE1320A6}">
      <dsp:nvSpPr>
        <dsp:cNvPr id="0" name=""/>
        <dsp:cNvSpPr/>
      </dsp:nvSpPr>
      <dsp:spPr>
        <a:xfrm>
          <a:off x="0" y="3618713"/>
          <a:ext cx="11429516" cy="978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800" kern="1200" dirty="0"/>
            <a:t>Column Names are Required – For Now</a:t>
          </a:r>
        </a:p>
      </dsp:txBody>
      <dsp:txXfrm>
        <a:off x="47748" y="3666461"/>
        <a:ext cx="11334020" cy="8826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02401-11E9-4C13-9A54-354AEE4132FA}">
      <dsp:nvSpPr>
        <dsp:cNvPr id="0" name=""/>
        <dsp:cNvSpPr/>
      </dsp:nvSpPr>
      <dsp:spPr>
        <a:xfrm>
          <a:off x="0" y="225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Works over TXT files</a:t>
          </a:r>
        </a:p>
      </dsp:txBody>
      <dsp:txXfrm>
        <a:off x="43978" y="66561"/>
        <a:ext cx="11341560" cy="812943"/>
      </dsp:txXfrm>
    </dsp:sp>
    <dsp:sp modelId="{01B6F005-7B2D-4C09-93FA-2B270ADE901B}">
      <dsp:nvSpPr>
        <dsp:cNvPr id="0" name=""/>
        <dsp:cNvSpPr/>
      </dsp:nvSpPr>
      <dsp:spPr>
        <a:xfrm>
          <a:off x="0" y="10242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Intended to transform TEXT according to the AI model</a:t>
          </a:r>
        </a:p>
      </dsp:txBody>
      <dsp:txXfrm>
        <a:off x="43978" y="1068261"/>
        <a:ext cx="11341560" cy="812943"/>
      </dsp:txXfrm>
    </dsp:sp>
    <dsp:sp modelId="{9984790C-5D1F-454C-A638-007B65AADF4D}">
      <dsp:nvSpPr>
        <dsp:cNvPr id="0" name=""/>
        <dsp:cNvSpPr/>
      </dsp:nvSpPr>
      <dsp:spPr>
        <a:xfrm>
          <a:off x="0" y="20259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One file for each source record</a:t>
          </a:r>
        </a:p>
      </dsp:txBody>
      <dsp:txXfrm>
        <a:off x="43978" y="2069961"/>
        <a:ext cx="11341560" cy="812943"/>
      </dsp:txXfrm>
    </dsp:sp>
    <dsp:sp modelId="{C24B292A-79E5-4B33-8536-1136A66B7E04}">
      <dsp:nvSpPr>
        <dsp:cNvPr id="0" name=""/>
        <dsp:cNvSpPr/>
      </dsp:nvSpPr>
      <dsp:spPr>
        <a:xfrm>
          <a:off x="0" y="30276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Each file can generate multiple destination records</a:t>
          </a:r>
        </a:p>
      </dsp:txBody>
      <dsp:txXfrm>
        <a:off x="43978" y="3071661"/>
        <a:ext cx="11341560" cy="812943"/>
      </dsp:txXfrm>
    </dsp:sp>
    <dsp:sp modelId="{4FA31562-E12B-42DB-AE84-26656B4AAEA1}">
      <dsp:nvSpPr>
        <dsp:cNvPr id="0" name=""/>
        <dsp:cNvSpPr/>
      </dsp:nvSpPr>
      <dsp:spPr>
        <a:xfrm>
          <a:off x="0" y="40293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The result is a Delta Table</a:t>
          </a:r>
        </a:p>
      </dsp:txBody>
      <dsp:txXfrm>
        <a:off x="43978" y="4073361"/>
        <a:ext cx="11341560" cy="8129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3A118-380C-421C-A2DC-43A8D6C020E0}">
      <dsp:nvSpPr>
        <dsp:cNvPr id="0" name=""/>
        <dsp:cNvSpPr/>
      </dsp:nvSpPr>
      <dsp:spPr>
        <a:xfrm>
          <a:off x="0" y="635033"/>
          <a:ext cx="11429516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300" kern="1200"/>
            <a:t>3 Numeric Fields: Positive, Negative and Neutral confidence</a:t>
          </a:r>
        </a:p>
      </dsp:txBody>
      <dsp:txXfrm>
        <a:off x="41465" y="676498"/>
        <a:ext cx="11346586" cy="766490"/>
      </dsp:txXfrm>
    </dsp:sp>
    <dsp:sp modelId="{071881D0-2AFA-49E5-9C83-410811CEC27F}">
      <dsp:nvSpPr>
        <dsp:cNvPr id="0" name=""/>
        <dsp:cNvSpPr/>
      </dsp:nvSpPr>
      <dsp:spPr>
        <a:xfrm>
          <a:off x="0" y="1579493"/>
          <a:ext cx="11429516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300" kern="1200"/>
            <a:t>The values vary from 0 to 1 (percentage of confidence)</a:t>
          </a:r>
        </a:p>
      </dsp:txBody>
      <dsp:txXfrm>
        <a:off x="41465" y="1620958"/>
        <a:ext cx="11346586" cy="766490"/>
      </dsp:txXfrm>
    </dsp:sp>
    <dsp:sp modelId="{1544ACCD-0730-4CA8-9728-9C474E14BBE1}">
      <dsp:nvSpPr>
        <dsp:cNvPr id="0" name=""/>
        <dsp:cNvSpPr/>
      </dsp:nvSpPr>
      <dsp:spPr>
        <a:xfrm>
          <a:off x="0" y="2523953"/>
          <a:ext cx="11429516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300" kern="1200"/>
            <a:t>The SUM of the 3 fields is always 1</a:t>
          </a:r>
        </a:p>
      </dsp:txBody>
      <dsp:txXfrm>
        <a:off x="41465" y="2565418"/>
        <a:ext cx="11346586" cy="766490"/>
      </dsp:txXfrm>
    </dsp:sp>
    <dsp:sp modelId="{00346001-7841-49F4-B417-63F6953DF5FB}">
      <dsp:nvSpPr>
        <dsp:cNvPr id="0" name=""/>
        <dsp:cNvSpPr/>
      </dsp:nvSpPr>
      <dsp:spPr>
        <a:xfrm>
          <a:off x="0" y="3468413"/>
          <a:ext cx="11429516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300" kern="1200"/>
            <a:t>These fields define the value of the field Sentiment</a:t>
          </a:r>
        </a:p>
      </dsp:txBody>
      <dsp:txXfrm>
        <a:off x="41465" y="3509878"/>
        <a:ext cx="11346586" cy="7664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0D165-65D1-4F99-821E-05D9AF9DDD30}">
      <dsp:nvSpPr>
        <dsp:cNvPr id="0" name=""/>
        <dsp:cNvSpPr/>
      </dsp:nvSpPr>
      <dsp:spPr>
        <a:xfrm>
          <a:off x="0" y="225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Values: Positive, Negative, Neutral, Mixed</a:t>
          </a:r>
        </a:p>
      </dsp:txBody>
      <dsp:txXfrm>
        <a:off x="43978" y="66561"/>
        <a:ext cx="11341560" cy="812943"/>
      </dsp:txXfrm>
    </dsp:sp>
    <dsp:sp modelId="{BBA6BFD5-A967-4D66-AEC6-62CE6B8B28A3}">
      <dsp:nvSpPr>
        <dsp:cNvPr id="0" name=""/>
        <dsp:cNvSpPr/>
      </dsp:nvSpPr>
      <dsp:spPr>
        <a:xfrm>
          <a:off x="0" y="10242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/>
            <a:t>The confidence above 50% define this field</a:t>
          </a:r>
        </a:p>
      </dsp:txBody>
      <dsp:txXfrm>
        <a:off x="43978" y="1068261"/>
        <a:ext cx="11341560" cy="812943"/>
      </dsp:txXfrm>
    </dsp:sp>
    <dsp:sp modelId="{6B836DAC-372B-479D-87C9-25C709D800CC}">
      <dsp:nvSpPr>
        <dsp:cNvPr id="0" name=""/>
        <dsp:cNvSpPr/>
      </dsp:nvSpPr>
      <dsp:spPr>
        <a:xfrm>
          <a:off x="0" y="20259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 dirty="0"/>
            <a:t>If no one is above 50%, the value is Mixed</a:t>
          </a:r>
        </a:p>
      </dsp:txBody>
      <dsp:txXfrm>
        <a:off x="43978" y="2069961"/>
        <a:ext cx="11341560" cy="812943"/>
      </dsp:txXfrm>
    </dsp:sp>
    <dsp:sp modelId="{FF7E21D2-C9F6-4E14-A750-F7DCE1E66D2B}">
      <dsp:nvSpPr>
        <dsp:cNvPr id="0" name=""/>
        <dsp:cNvSpPr/>
      </dsp:nvSpPr>
      <dsp:spPr>
        <a:xfrm>
          <a:off x="0" y="30276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 dirty="0"/>
            <a:t>Use this field for a simplified analysis</a:t>
          </a:r>
        </a:p>
      </dsp:txBody>
      <dsp:txXfrm>
        <a:off x="43978" y="3071661"/>
        <a:ext cx="11341560" cy="812943"/>
      </dsp:txXfrm>
    </dsp:sp>
    <dsp:sp modelId="{EDB00D53-FA54-487A-AC75-66E9E019E029}">
      <dsp:nvSpPr>
        <dsp:cNvPr id="0" name=""/>
        <dsp:cNvSpPr/>
      </dsp:nvSpPr>
      <dsp:spPr>
        <a:xfrm>
          <a:off x="0" y="4029383"/>
          <a:ext cx="11429516" cy="900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T" sz="3500" kern="1200" dirty="0"/>
            <a:t>Dig into the numbers for a detailed analysis</a:t>
          </a:r>
        </a:p>
      </dsp:txBody>
      <dsp:txXfrm>
        <a:off x="43978" y="4073361"/>
        <a:ext cx="11341560" cy="812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aTn-yDjPDvf-1CtJJHTNcQ" TargetMode="External"/><Relationship Id="rId13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5.png"/><Relationship Id="rId2" Type="http://schemas.openxmlformats.org/officeDocument/2006/relationships/hyperlink" Target="https://twitter.com/ClubPowerBI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meetup.com/fr-FR/Club-Power-BI/" TargetMode="External"/><Relationship Id="rId11" Type="http://schemas.openxmlformats.org/officeDocument/2006/relationships/hyperlink" Target="https://github.com/clubpowerbi/meetups" TargetMode="External"/><Relationship Id="rId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hyperlink" Target="https://www.facebook.com/ClubPowerBI/?ref=bookmarks" TargetMode="External"/><Relationship Id="rId9" Type="http://schemas.openxmlformats.org/officeDocument/2006/relationships/image" Target="../media/image2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lights to Malta | Finnair Poland">
            <a:extLst>
              <a:ext uri="{FF2B5EF4-FFF2-40B4-BE49-F238E27FC236}">
                <a16:creationId xmlns:a16="http://schemas.microsoft.com/office/drawing/2014/main" id="{ED2DB5DE-0958-4E81-875D-389B8160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7D110CE-5A47-4BE9-B10E-7453D5B85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451" y="5029199"/>
            <a:ext cx="9144000" cy="1162455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273BD5-FC16-4DF2-A74A-79924268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418525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_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ta travel | Europe - Lonely Planet">
            <a:extLst>
              <a:ext uri="{FF2B5EF4-FFF2-40B4-BE49-F238E27FC236}">
                <a16:creationId xmlns:a16="http://schemas.microsoft.com/office/drawing/2014/main" id="{AD9C5A05-D459-4BBC-B162-01AAD61D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276EFBF-B387-40B2-9820-18DB7CE360D9}"/>
              </a:ext>
            </a:extLst>
          </p:cNvPr>
          <p:cNvSpPr/>
          <p:nvPr/>
        </p:nvSpPr>
        <p:spPr>
          <a:xfrm>
            <a:off x="211015" y="70338"/>
            <a:ext cx="11302111" cy="6630731"/>
          </a:xfrm>
          <a:prstGeom prst="ellipse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478654"/>
            <a:ext cx="815478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429" y="2575826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88DC1B-99EA-4D44-9C6C-096EBFF4D055}"/>
              </a:ext>
            </a:extLst>
          </p:cNvPr>
          <p:cNvSpPr/>
          <p:nvPr/>
        </p:nvSpPr>
        <p:spPr>
          <a:xfrm>
            <a:off x="1188719" y="465513"/>
            <a:ext cx="9434945" cy="5827222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03080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533DC3A-525E-3045-BDA5-2044B6E3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E8D9C57-EDAB-41F6-AFAF-54397FCB7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005958"/>
            <a:ext cx="9144000" cy="2117615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FEBB164-BB1F-4549-8055-FF06C3EB2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244662"/>
            <a:ext cx="9144000" cy="990600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07CCBD-1C52-4B7F-9154-77FEAEDC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B6F0F8-55E1-4B46-BF16-812F8FD6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7997B4-8347-437A-A14A-D1D75082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BB163B-0C6A-7746-934C-F3585602FE19}"/>
              </a:ext>
            </a:extLst>
          </p:cNvPr>
          <p:cNvSpPr txBox="1"/>
          <p:nvPr/>
        </p:nvSpPr>
        <p:spPr>
          <a:xfrm rot="5400000">
            <a:off x="10559245" y="1268231"/>
            <a:ext cx="289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Airlock" pitchFamily="2"/>
              </a:rPr>
              <a:t>SQL START! 2023</a:t>
            </a:r>
          </a:p>
        </p:txBody>
      </p:sp>
    </p:spTree>
    <p:extLst>
      <p:ext uri="{BB962C8B-B14F-4D97-AF65-F5344CB8AC3E}">
        <p14:creationId xmlns:p14="http://schemas.microsoft.com/office/powerpoint/2010/main" val="25389953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6B96B-21C1-4C23-99D9-8D07A317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59C894-4C3D-4E7C-B894-E32A4F0FD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26D441-4BCB-4160-9B18-E9B38608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17A55A-A139-4754-A05E-B9AB4783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13A60B-8637-4B90-AA48-C2A9A447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865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21FCF6-9176-4B3E-AC6E-F62FD5C7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667E72-297F-42C0-A113-B8FDFD718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7138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uvola 21">
            <a:extLst>
              <a:ext uri="{FF2B5EF4-FFF2-40B4-BE49-F238E27FC236}">
                <a16:creationId xmlns:a16="http://schemas.microsoft.com/office/drawing/2014/main" id="{AE682589-5BA3-AA4C-9A24-37369AA38A9A}"/>
              </a:ext>
            </a:extLst>
          </p:cNvPr>
          <p:cNvSpPr/>
          <p:nvPr/>
        </p:nvSpPr>
        <p:spPr>
          <a:xfrm>
            <a:off x="838199" y="1690688"/>
            <a:ext cx="10515600" cy="4523033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F0E7D913-FAA1-0347-92EF-00CF2D20DD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 dirty="0" err="1"/>
              <a:t>Sponsors</a:t>
            </a:r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F2EE3E3-9F36-494B-9F47-4EF8436F4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24" y="4457076"/>
            <a:ext cx="2316591" cy="90649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530348F-E7AE-2742-B402-849738166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05" y="4464934"/>
            <a:ext cx="1234388" cy="898634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design&#10;&#10;Descrizione generata automaticamente">
            <a:extLst>
              <a:ext uri="{FF2B5EF4-FFF2-40B4-BE49-F238E27FC236}">
                <a16:creationId xmlns:a16="http://schemas.microsoft.com/office/drawing/2014/main" id="{866CFD06-AD62-53AA-1B1F-3D7423F3D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55" y="4631577"/>
            <a:ext cx="2270924" cy="620211"/>
          </a:xfrm>
          <a:prstGeom prst="rect">
            <a:avLst/>
          </a:prstGeom>
        </p:spPr>
      </p:pic>
      <p:pic>
        <p:nvPicPr>
          <p:cNvPr id="9" name="Immagine 8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3A31E6D3-60BE-F148-69A9-A077D1AB2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46" y="3397129"/>
            <a:ext cx="2916441" cy="1006830"/>
          </a:xfrm>
          <a:prstGeom prst="rect">
            <a:avLst/>
          </a:prstGeom>
        </p:spPr>
      </p:pic>
      <p:pic>
        <p:nvPicPr>
          <p:cNvPr id="11" name="Immagine 10" descr="Immagine che contiene Carattere, Elementi grafici, grafica, logo&#10;&#10;Descrizione generata automaticamente">
            <a:extLst>
              <a:ext uri="{FF2B5EF4-FFF2-40B4-BE49-F238E27FC236}">
                <a16:creationId xmlns:a16="http://schemas.microsoft.com/office/drawing/2014/main" id="{DDBD1F2F-C4A7-7A1C-8691-556BED9B7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371" y="3469209"/>
            <a:ext cx="2743200" cy="500062"/>
          </a:xfrm>
          <a:prstGeom prst="rect">
            <a:avLst/>
          </a:prstGeom>
        </p:spPr>
      </p:pic>
      <p:pic>
        <p:nvPicPr>
          <p:cNvPr id="13" name="Immagine 12" descr="Immagine che contiene testo, Carattere, bianco, Elementi grafici&#10;&#10;Descrizione generata automaticamente">
            <a:extLst>
              <a:ext uri="{FF2B5EF4-FFF2-40B4-BE49-F238E27FC236}">
                <a16:creationId xmlns:a16="http://schemas.microsoft.com/office/drawing/2014/main" id="{94DE8BBA-F234-00AD-3E2B-AE1ADEDAC7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71" y="2132706"/>
            <a:ext cx="2332839" cy="15131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65BAD4-68E5-5314-C994-D2BE0FDD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522" y="2132706"/>
            <a:ext cx="1095237" cy="109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5211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8C28F-26C3-424F-BAE9-8CFE72CD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665CCC-E2A8-4729-9BD3-09C88A7B7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A41DCF-B71F-4692-BF6A-326C0592E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AF6905-767E-4A55-AD9E-4F7B997C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30AA4D-B154-4FA4-A3AA-8F361603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9BD7D1-6A18-43FB-8FBE-6C13EE2E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8150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12CFCA-14B3-4D90-B7C7-E98F0FBC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4092263-C101-4D54-8299-4F0D52C99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D1C1E3-EA0D-40C3-BE1D-A01DD02A8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C924B79-6EC3-4B93-BC3B-D6B714D2B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51397A7-92E2-4F90-AB11-46F2F307D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6D0C3CB-4FFC-455A-A8F3-D4D572814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367649-59C3-4C3B-9570-0B69B914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B22E0C8-326C-4EF6-8F6C-39087C2A3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0911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F7685D-39A8-45E1-8076-0D7F8373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5B082AE-CA71-4080-87AD-C389F18AD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2D061B-6416-41D4-8170-E27EC47F2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4008C5-4015-45BF-B3C3-F0B6FD20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6031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E5559DC-0282-4BF0-AEC5-401C6BC7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2BD0B94-DBB5-409F-90C0-227D79369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F3AF80-B092-4887-9AD3-0CB51F3D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3783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710F51-2462-43AF-97FD-94ABBF45D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401C4D-05CA-4506-B253-2DEBAFA8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08AFB9C-6399-43D7-9DB0-D3D81AB36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7DE081-AB61-4877-9041-95AACF96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A2E21D2-B7A8-4592-AE38-E9E7D171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76B77FF-0A48-4638-85A1-D2A89181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6796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75FAA3-D3DF-4501-BEAB-C7C2C6FC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6947A22-3D08-417B-9E3B-2268645CF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B3E86F8-044D-4624-B2D9-68E8251B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D89A201-3080-47AE-B2B8-D145BF49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7EE6F9-968B-4012-9756-B64BCDB8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4BEAFA-C247-4F56-BF25-644C108E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54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ta travel | Europe - Lonely Planet">
            <a:extLst>
              <a:ext uri="{FF2B5EF4-FFF2-40B4-BE49-F238E27FC236}">
                <a16:creationId xmlns:a16="http://schemas.microsoft.com/office/drawing/2014/main" id="{AD9C5A05-D459-4BBC-B162-01AAD61D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276EFBF-B387-40B2-9820-18DB7CE360D9}"/>
              </a:ext>
            </a:extLst>
          </p:cNvPr>
          <p:cNvSpPr/>
          <p:nvPr/>
        </p:nvSpPr>
        <p:spPr>
          <a:xfrm>
            <a:off x="399011" y="465513"/>
            <a:ext cx="11114115" cy="6235556"/>
          </a:xfrm>
          <a:prstGeom prst="ellipse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6795" y="2025920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88DC1B-99EA-4D44-9C6C-096EBFF4D055}"/>
              </a:ext>
            </a:extLst>
          </p:cNvPr>
          <p:cNvSpPr/>
          <p:nvPr/>
        </p:nvSpPr>
        <p:spPr>
          <a:xfrm>
            <a:off x="1188719" y="465513"/>
            <a:ext cx="9434945" cy="5827222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4322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0551BD-F13F-4065-B251-6376BCA8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B4FE99D-5E06-4AFF-8076-D53CD4292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B11221-1471-4F91-8A5D-D5F5E8A23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A03CD4-E997-44B4-9AAF-2B3F9595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F2F704-1F88-4F05-AE17-D0B2BBE70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2238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B376597-A3B6-4070-8540-E80930DEB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7E6821-2E62-46AD-A1C4-4D22F5DBF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5F66EA-6E31-4E07-B04E-4B544E54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26/11/2022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A6A96F-322D-4E57-9528-23960E85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#datasat22 #datasatParma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FD381D-C8A8-415E-9D64-D045B92E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6318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07BFE-BB38-4E04-81CE-E9881FA9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26/11/2022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093A3-160E-4F76-A450-12DD86A7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#datasat22 #datasatParma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A9A43-1B87-49B3-B920-D215CE2B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0416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0620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32801-9C9B-4B0F-ADF7-9405FDEB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796" y="1246274"/>
            <a:ext cx="4454236" cy="411543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566511"/>
      </p:ext>
    </p:extLst>
  </p:cSld>
  <p:clrMapOvr>
    <a:masterClrMapping/>
  </p:clrMapOvr>
  <p:transition spd="slow">
    <p:wip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6795" y="2025920"/>
            <a:ext cx="8038408" cy="3114741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4774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B48FF-4D8A-4124-BEBD-41BA33C24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498" y="2863734"/>
            <a:ext cx="4688955" cy="273488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6000"/>
            </a:lvl1pPr>
          </a:lstStyle>
          <a:p>
            <a:pPr lvl="0"/>
            <a:r>
              <a:rPr lang="en-US" dirty="0"/>
              <a:t>Demo 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123298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7115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57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2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0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1612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49E8-3521-4A9F-BB89-2F4746AE0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08" y="381374"/>
            <a:ext cx="1142951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graphicFrame>
        <p:nvGraphicFramePr>
          <p:cNvPr id="3" name="Content Placeholder 16">
            <a:extLst>
              <a:ext uri="{FF2B5EF4-FFF2-40B4-BE49-F238E27FC236}">
                <a16:creationId xmlns:a16="http://schemas.microsoft.com/office/drawing/2014/main" id="{DE845C8A-DF3A-4EF0-B58B-3D3C126606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976461"/>
              </p:ext>
            </p:extLst>
          </p:nvPr>
        </p:nvGraphicFramePr>
        <p:xfrm>
          <a:off x="381242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689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79D27B-7C8D-43B6-8EDC-AB20C855F7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E8F66E-C1F5-4FAC-A2A5-DF250A391F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EA0617-E2B6-42AE-9BC8-165931BD83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B51F714-A4AC-4E31-B608-2D0EC71F1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up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9EE3643-8694-449B-A4FA-D910F400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B7414E39-420F-4889-8521-45C5566818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4524109"/>
              </p:ext>
            </p:extLst>
          </p:nvPr>
        </p:nvGraphicFramePr>
        <p:xfrm>
          <a:off x="381000" y="1524000"/>
          <a:ext cx="11430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3574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5904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BE5C79-33F1-49B1-927A-42BDDC0E71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97" y="164675"/>
            <a:ext cx="5436244" cy="140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6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89598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lta COVID-19 response secures cannabis industry growth">
            <a:extLst>
              <a:ext uri="{FF2B5EF4-FFF2-40B4-BE49-F238E27FC236}">
                <a16:creationId xmlns:a16="http://schemas.microsoft.com/office/drawing/2014/main" id="{8D40B00B-96C7-4F63-B9DA-7F2087C64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732801-9C9B-4B0F-ADF7-9405FDEB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796" y="1246274"/>
            <a:ext cx="4454236" cy="411543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40922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/>
        </p:nvSpPr>
        <p:spPr>
          <a:xfrm>
            <a:off x="587605" y="3947920"/>
            <a:ext cx="40190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696486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0788110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925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308438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4860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813844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4307680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11866572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730867" y="2048964"/>
            <a:ext cx="812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4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53775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5477533" y="1538367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5477533" y="2497648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5477533" y="34331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5475533" y="20401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5475533" y="2998564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5475533" y="39472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5031028" y="378800"/>
            <a:ext cx="58160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5477533" y="43686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5475533" y="48827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3465833" y="1698249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3465833" y="2653944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3465833" y="3614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3465833" y="4506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9125504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lta - Eurovision Song Contest">
            <a:extLst>
              <a:ext uri="{FF2B5EF4-FFF2-40B4-BE49-F238E27FC236}">
                <a16:creationId xmlns:a16="http://schemas.microsoft.com/office/drawing/2014/main" id="{C8215BDA-BD0B-4C6D-9814-EA320C033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4861C2-E870-4853-8518-10A8A6EB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232" y="913765"/>
            <a:ext cx="5127567" cy="491345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1813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>
  <p:cSld name="HEADLAND DESIGN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2561839" y="3261967"/>
            <a:ext cx="121920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2561839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2561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6434774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24E1-D2FD-4A5E-8433-F024447A5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028767"/>
            <a:ext cx="9144000" cy="1231924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19FC3-348A-4D89-8A60-81AD08303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0663"/>
            <a:ext cx="9144000" cy="559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17178-0D69-4588-B43C-AE64F60755CE}"/>
              </a:ext>
            </a:extLst>
          </p:cNvPr>
          <p:cNvSpPr/>
          <p:nvPr/>
        </p:nvSpPr>
        <p:spPr>
          <a:xfrm>
            <a:off x="-1" y="1102865"/>
            <a:ext cx="12192000" cy="1755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t-IT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18F57C-8C38-4540-97F6-90485ECE5448}"/>
              </a:ext>
            </a:extLst>
          </p:cNvPr>
          <p:cNvSpPr txBox="1"/>
          <p:nvPr/>
        </p:nvSpPr>
        <p:spPr>
          <a:xfrm>
            <a:off x="5135671" y="2105866"/>
            <a:ext cx="565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dirty="0">
                <a:solidFill>
                  <a:schemeClr val="bg1"/>
                </a:solidFill>
                <a:latin typeface="Consolas" panose="020B0609020204030204" pitchFamily="49" charset="0"/>
              </a:rPr>
              <a:t>February 27</a:t>
            </a:r>
            <a:r>
              <a:rPr lang="it-IT" sz="3600" baseline="30000" dirty="0">
                <a:solidFill>
                  <a:schemeClr val="bg1"/>
                </a:solidFill>
                <a:latin typeface="Consolas" panose="020B0609020204030204" pitchFamily="49" charset="0"/>
              </a:rPr>
              <a:t>th</a:t>
            </a:r>
            <a:r>
              <a:rPr lang="it-IT" sz="3600" dirty="0">
                <a:solidFill>
                  <a:schemeClr val="bg1"/>
                </a:solidFill>
                <a:latin typeface="Consolas" panose="020B0609020204030204" pitchFamily="49" charset="0"/>
              </a:rPr>
              <a:t>, 2021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4DE81-D1DC-40FC-AE26-16396A5AA034}"/>
              </a:ext>
            </a:extLst>
          </p:cNvPr>
          <p:cNvSpPr txBox="1"/>
          <p:nvPr/>
        </p:nvSpPr>
        <p:spPr>
          <a:xfrm>
            <a:off x="-1" y="1197088"/>
            <a:ext cx="1219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 Saturday #1</a:t>
            </a:r>
          </a:p>
        </p:txBody>
      </p:sp>
    </p:spTree>
    <p:extLst>
      <p:ext uri="{BB962C8B-B14F-4D97-AF65-F5344CB8AC3E}">
        <p14:creationId xmlns:p14="http://schemas.microsoft.com/office/powerpoint/2010/main" val="39888826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0041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189993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1D0A2-2D91-4936-A91E-B5F86E7DA28D}"/>
              </a:ext>
            </a:extLst>
          </p:cNvPr>
          <p:cNvSpPr/>
          <p:nvPr/>
        </p:nvSpPr>
        <p:spPr>
          <a:xfrm>
            <a:off x="0" y="6252519"/>
            <a:ext cx="12192000" cy="60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859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814918"/>
            <a:ext cx="12192000" cy="1858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B826D6E-81EC-4CF0-8290-3354BC6B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482" y="2814919"/>
            <a:ext cx="10972800" cy="1858682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Session</a:t>
            </a:r>
            <a:br>
              <a:rPr lang="fr-FR"/>
            </a:br>
            <a:r>
              <a:rPr lang="fr-FR"/>
              <a:t>Speaker(s)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604BEC6-10AE-46B0-BBF7-3A79FF7F06D2}"/>
              </a:ext>
            </a:extLst>
          </p:cNvPr>
          <p:cNvGrpSpPr/>
          <p:nvPr/>
        </p:nvGrpSpPr>
        <p:grpSpPr>
          <a:xfrm>
            <a:off x="256524" y="194724"/>
            <a:ext cx="5140230" cy="2171842"/>
            <a:chOff x="2045780" y="-9917"/>
            <a:chExt cx="6710589" cy="28353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AE81C51-9D48-47A3-99BE-F222F99DC6C8}"/>
                </a:ext>
              </a:extLst>
            </p:cNvPr>
            <p:cNvSpPr txBox="1"/>
            <p:nvPr userDrawn="1"/>
          </p:nvSpPr>
          <p:spPr>
            <a:xfrm>
              <a:off x="5679372" y="-9917"/>
              <a:ext cx="307699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Saturday</a:t>
              </a:r>
              <a:endParaRPr kumimoji="0" 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3DAA040-6442-4987-9FAC-62772367277B}"/>
                </a:ext>
              </a:extLst>
            </p:cNvPr>
            <p:cNvGrpSpPr/>
            <p:nvPr/>
          </p:nvGrpSpPr>
          <p:grpSpPr>
            <a:xfrm>
              <a:off x="2045780" y="185959"/>
              <a:ext cx="3505148" cy="2639471"/>
              <a:chOff x="2045780" y="185959"/>
              <a:chExt cx="3505148" cy="2639471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04417BBC-A3F6-49ED-BF91-15267E80EF27}"/>
                  </a:ext>
                </a:extLst>
              </p:cNvPr>
              <p:cNvGrpSpPr/>
              <p:nvPr/>
            </p:nvGrpSpPr>
            <p:grpSpPr>
              <a:xfrm>
                <a:off x="2203450" y="185959"/>
                <a:ext cx="3347478" cy="2639471"/>
                <a:chOff x="2628168" y="614130"/>
                <a:chExt cx="3347478" cy="2639471"/>
              </a:xfrm>
            </p:grpSpPr>
            <p:pic>
              <p:nvPicPr>
                <p:cNvPr id="24" name="Image 23">
                  <a:extLst>
                    <a:ext uri="{FF2B5EF4-FFF2-40B4-BE49-F238E27FC236}">
                      <a16:creationId xmlns:a16="http://schemas.microsoft.com/office/drawing/2014/main" id="{9F6A0CFD-AE7E-452C-9F18-2DDEF0D7F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8168" y="614130"/>
                  <a:ext cx="3347478" cy="2639471"/>
                </a:xfrm>
                <a:prstGeom prst="rect">
                  <a:avLst/>
                </a:prstGeom>
              </p:spPr>
            </p:pic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80100B6-25C2-4B78-BC13-2D79E48CDC84}"/>
                    </a:ext>
                  </a:extLst>
                </p:cNvPr>
                <p:cNvSpPr/>
                <p:nvPr/>
              </p:nvSpPr>
              <p:spPr>
                <a:xfrm>
                  <a:off x="3120758" y="1232965"/>
                  <a:ext cx="2170963" cy="1976284"/>
                </a:xfrm>
                <a:prstGeom prst="rect">
                  <a:avLst/>
                </a:prstGeom>
                <a:solidFill>
                  <a:srgbClr val="F2C8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A6712729-1A9F-4577-9F84-D451DF7BAFC3}"/>
                  </a:ext>
                </a:extLst>
              </p:cNvPr>
              <p:cNvGrpSpPr/>
              <p:nvPr/>
            </p:nvGrpSpPr>
            <p:grpSpPr>
              <a:xfrm>
                <a:off x="3305546" y="1309189"/>
                <a:ext cx="603769" cy="1076875"/>
                <a:chOff x="4236981" y="5829300"/>
                <a:chExt cx="751660" cy="486639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332A4C99-2069-4D15-B675-6A802E4EA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81" y="5829300"/>
                  <a:ext cx="201129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A9070B5C-01DA-4271-80FA-CE939B037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6015" y="5829300"/>
                  <a:ext cx="230752" cy="485721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13500E6F-5A27-4281-BCAF-322711139D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09160" y="6315939"/>
                  <a:ext cx="279481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D807E562-B512-4BCD-B983-2BD2DFFD20B3}"/>
                  </a:ext>
                </a:extLst>
              </p:cNvPr>
              <p:cNvGrpSpPr/>
              <p:nvPr/>
            </p:nvGrpSpPr>
            <p:grpSpPr>
              <a:xfrm>
                <a:off x="2045780" y="895957"/>
                <a:ext cx="1098738" cy="823671"/>
                <a:chOff x="3974521" y="5550769"/>
                <a:chExt cx="950065" cy="712218"/>
              </a:xfrm>
            </p:grpSpPr>
            <p:sp>
              <p:nvSpPr>
                <p:cNvPr id="17" name="Losange 16">
                  <a:extLst>
                    <a:ext uri="{FF2B5EF4-FFF2-40B4-BE49-F238E27FC236}">
                      <a16:creationId xmlns:a16="http://schemas.microsoft.com/office/drawing/2014/main" id="{3AD329C1-CBD3-4E68-864C-793685B1E2A9}"/>
                    </a:ext>
                  </a:extLst>
                </p:cNvPr>
                <p:cNvSpPr/>
                <p:nvPr/>
              </p:nvSpPr>
              <p:spPr>
                <a:xfrm>
                  <a:off x="3974521" y="5647895"/>
                  <a:ext cx="531255" cy="531255"/>
                </a:xfrm>
                <a:prstGeom prst="diamond">
                  <a:avLst/>
                </a:prstGeom>
                <a:solidFill>
                  <a:srgbClr val="F2C811"/>
                </a:solidFill>
                <a:ln w="9525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osange 17">
                  <a:extLst>
                    <a:ext uri="{FF2B5EF4-FFF2-40B4-BE49-F238E27FC236}">
                      <a16:creationId xmlns:a16="http://schemas.microsoft.com/office/drawing/2014/main" id="{495B78DE-C595-4115-8940-C22B96966E5C}"/>
                    </a:ext>
                  </a:extLst>
                </p:cNvPr>
                <p:cNvSpPr/>
                <p:nvPr/>
              </p:nvSpPr>
              <p:spPr>
                <a:xfrm>
                  <a:off x="4467770" y="555076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osange 18">
                  <a:extLst>
                    <a:ext uri="{FF2B5EF4-FFF2-40B4-BE49-F238E27FC236}">
                      <a16:creationId xmlns:a16="http://schemas.microsoft.com/office/drawing/2014/main" id="{FF0A60DC-E3F1-4405-ABD0-706A42B4E1E8}"/>
                    </a:ext>
                  </a:extLst>
                </p:cNvPr>
                <p:cNvSpPr/>
                <p:nvPr/>
              </p:nvSpPr>
              <p:spPr>
                <a:xfrm>
                  <a:off x="4681521" y="577843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Losange 19">
                  <a:extLst>
                    <a:ext uri="{FF2B5EF4-FFF2-40B4-BE49-F238E27FC236}">
                      <a16:creationId xmlns:a16="http://schemas.microsoft.com/office/drawing/2014/main" id="{CE23B527-02E6-4AF3-8D74-F9252F5371BC}"/>
                    </a:ext>
                  </a:extLst>
                </p:cNvPr>
                <p:cNvSpPr/>
                <p:nvPr/>
              </p:nvSpPr>
              <p:spPr>
                <a:xfrm>
                  <a:off x="4477104" y="6015280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78FD2333-B04C-4B95-A538-39A68F1245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7000" y="2372602"/>
                <a:ext cx="606313" cy="0"/>
              </a:xfrm>
              <a:prstGeom prst="line">
                <a:avLst/>
              </a:prstGeom>
              <a:noFill/>
              <a:ln w="107950" cap="sq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2B7DB291-CB00-48DB-B14C-3A032E3219E3}"/>
                  </a:ext>
                </a:extLst>
              </p:cNvPr>
              <p:cNvGrpSpPr/>
              <p:nvPr/>
            </p:nvGrpSpPr>
            <p:grpSpPr>
              <a:xfrm>
                <a:off x="3996137" y="1719628"/>
                <a:ext cx="931043" cy="897108"/>
                <a:chOff x="3996137" y="1719628"/>
                <a:chExt cx="931043" cy="897108"/>
              </a:xfrm>
            </p:grpSpPr>
            <p:pic>
              <p:nvPicPr>
                <p:cNvPr id="15" name="Graphique 14">
                  <a:extLst>
                    <a:ext uri="{FF2B5EF4-FFF2-40B4-BE49-F238E27FC236}">
                      <a16:creationId xmlns:a16="http://schemas.microsoft.com/office/drawing/2014/main" id="{0968BC65-852F-4880-90B8-954E73E27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30748" t="39971" r="33236" b="26069"/>
                <a:stretch/>
              </p:blipFill>
              <p:spPr>
                <a:xfrm>
                  <a:off x="3996137" y="1719628"/>
                  <a:ext cx="931043" cy="897108"/>
                </a:xfrm>
                <a:prstGeom prst="rect">
                  <a:avLst/>
                </a:prstGeom>
              </p:spPr>
            </p:pic>
            <p:sp>
              <p:nvSpPr>
                <p:cNvPr id="16" name="Rectangle : coins arrondis 15">
                  <a:extLst>
                    <a:ext uri="{FF2B5EF4-FFF2-40B4-BE49-F238E27FC236}">
                      <a16:creationId xmlns:a16="http://schemas.microsoft.com/office/drawing/2014/main" id="{B7E9F7C0-E329-4EF0-8831-98C226513C3E}"/>
                    </a:ext>
                  </a:extLst>
                </p:cNvPr>
                <p:cNvSpPr/>
                <p:nvPr/>
              </p:nvSpPr>
              <p:spPr>
                <a:xfrm>
                  <a:off x="4749121" y="1752910"/>
                  <a:ext cx="161237" cy="8218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71469B91-C7BA-4C5A-80DC-AC88EC531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685" y="6384545"/>
            <a:ext cx="396250" cy="4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1895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DB2A-820A-4A8B-A41E-798748FB0860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32417891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F3EC0-39B7-4281-8FC1-8F2D5E4EC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887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F07D-B66D-42AC-93C3-B774E2CC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94629-A8A5-48C9-9717-A0B4A1717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6472-034B-4B27-AEA5-836A1FFE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D3E34-E421-41F9-9BD4-66F2A07ECE32}" type="datetimeFigureOut">
              <a:rPr lang="en-MT" smtClean="0"/>
              <a:t>01/10/2025</a:t>
            </a:fld>
            <a:endParaRPr lang="en-M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676B-C95E-4F02-80F8-CBE83B81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F3499-033A-4281-9277-ECC6B0A8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5DB2A-820A-4A8B-A41E-798748FB0860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6384313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30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ue Lagoon, Malta - 9 Things You Need To Know Before You Visit">
            <a:extLst>
              <a:ext uri="{FF2B5EF4-FFF2-40B4-BE49-F238E27FC236}">
                <a16:creationId xmlns:a16="http://schemas.microsoft.com/office/drawing/2014/main" id="{49178EA2-3A36-4317-B893-4C3A0A75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929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E3F3E4-7107-4053-82B0-186A6A75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175" y="822325"/>
            <a:ext cx="4977938" cy="496333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540637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1062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4469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1D0A2-2D91-4936-A91E-B5F86E7DA28D}"/>
              </a:ext>
            </a:extLst>
          </p:cNvPr>
          <p:cNvSpPr/>
          <p:nvPr userDrawn="1"/>
        </p:nvSpPr>
        <p:spPr>
          <a:xfrm>
            <a:off x="0" y="6252519"/>
            <a:ext cx="12192000" cy="60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74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375232-CAA3-4001-B6DC-7A35D8E6CD4D}"/>
              </a:ext>
            </a:extLst>
          </p:cNvPr>
          <p:cNvSpPr/>
          <p:nvPr userDrawn="1"/>
        </p:nvSpPr>
        <p:spPr>
          <a:xfrm>
            <a:off x="0" y="6339328"/>
            <a:ext cx="12192000" cy="500698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073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422F1F7D-A4C5-4660-92CD-489233DEEFA9}"/>
              </a:ext>
            </a:extLst>
          </p:cNvPr>
          <p:cNvSpPr txBox="1"/>
          <p:nvPr userDrawn="1"/>
        </p:nvSpPr>
        <p:spPr>
          <a:xfrm>
            <a:off x="1670925" y="2557511"/>
            <a:ext cx="8551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>
                <a:solidFill>
                  <a:schemeClr val="bg1"/>
                </a:solidFill>
              </a:rPr>
              <a:t>La communauté Power BI francophone</a:t>
            </a:r>
          </a:p>
          <a:p>
            <a:pPr algn="ctr"/>
            <a:r>
              <a:rPr lang="fr-FR" sz="3200" b="0">
                <a:solidFill>
                  <a:schemeClr val="bg1"/>
                </a:solidFill>
              </a:rPr>
              <a:t>http://clubpowerbi.fr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8C7F7D5-5987-482F-9ADD-DE4A0C2EA7F6}"/>
              </a:ext>
            </a:extLst>
          </p:cNvPr>
          <p:cNvGrpSpPr/>
          <p:nvPr userDrawn="1"/>
        </p:nvGrpSpPr>
        <p:grpSpPr>
          <a:xfrm>
            <a:off x="2654754" y="4426929"/>
            <a:ext cx="2380979" cy="1230173"/>
            <a:chOff x="3902217" y="4486940"/>
            <a:chExt cx="2380979" cy="1230173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BC489774-61AC-4305-93E0-04321F875188}"/>
                </a:ext>
              </a:extLst>
            </p:cNvPr>
            <p:cNvSpPr txBox="1"/>
            <p:nvPr userDrawn="1"/>
          </p:nvSpPr>
          <p:spPr>
            <a:xfrm>
              <a:off x="3902217" y="5317003"/>
              <a:ext cx="2380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@ClubPowerBI</a:t>
              </a:r>
            </a:p>
          </p:txBody>
        </p:sp>
        <p:pic>
          <p:nvPicPr>
            <p:cNvPr id="6" name="Image 5">
              <a:hlinkClick r:id="rId2"/>
              <a:extLst>
                <a:ext uri="{FF2B5EF4-FFF2-40B4-BE49-F238E27FC236}">
                  <a16:creationId xmlns:a16="http://schemas.microsoft.com/office/drawing/2014/main" id="{F9A2307D-48A1-44D1-9704-3F6FCD8BC2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87492" y="4486940"/>
              <a:ext cx="883356" cy="718163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CB7448C-CE05-4824-A6A1-09FFDF6F343D}"/>
              </a:ext>
            </a:extLst>
          </p:cNvPr>
          <p:cNvGrpSpPr/>
          <p:nvPr userDrawn="1"/>
        </p:nvGrpSpPr>
        <p:grpSpPr>
          <a:xfrm>
            <a:off x="5239039" y="4381775"/>
            <a:ext cx="1969310" cy="1275327"/>
            <a:chOff x="6531605" y="4441786"/>
            <a:chExt cx="1969310" cy="12753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2F94A5-13F7-44A4-B494-EF5D1DC3D473}"/>
                </a:ext>
              </a:extLst>
            </p:cNvPr>
            <p:cNvSpPr txBox="1"/>
            <p:nvPr userDrawn="1"/>
          </p:nvSpPr>
          <p:spPr>
            <a:xfrm>
              <a:off x="6531605" y="5317003"/>
              <a:ext cx="19693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  <p:pic>
          <p:nvPicPr>
            <p:cNvPr id="7" name="Image 6">
              <a:hlinkClick r:id="rId4"/>
              <a:extLst>
                <a:ext uri="{FF2B5EF4-FFF2-40B4-BE49-F238E27FC236}">
                  <a16:creationId xmlns:a16="http://schemas.microsoft.com/office/drawing/2014/main" id="{D8E17752-A100-4915-943A-0FCAB98E6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7724" y="4441786"/>
              <a:ext cx="792901" cy="792901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879929C-0D7F-458E-AF94-786AF8FB8445}"/>
              </a:ext>
            </a:extLst>
          </p:cNvPr>
          <p:cNvGrpSpPr/>
          <p:nvPr userDrawn="1"/>
        </p:nvGrpSpPr>
        <p:grpSpPr>
          <a:xfrm>
            <a:off x="303335" y="4007912"/>
            <a:ext cx="2380979" cy="1769351"/>
            <a:chOff x="1479358" y="4067923"/>
            <a:chExt cx="2380979" cy="1769351"/>
          </a:xfrm>
        </p:grpSpPr>
        <p:pic>
          <p:nvPicPr>
            <p:cNvPr id="8" name="Image 7">
              <a:hlinkClick r:id="rId6"/>
              <a:extLst>
                <a:ext uri="{FF2B5EF4-FFF2-40B4-BE49-F238E27FC236}">
                  <a16:creationId xmlns:a16="http://schemas.microsoft.com/office/drawing/2014/main" id="{7F0BAB13-8E82-4A32-B89E-C5BEBC04FB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535" y="4067923"/>
              <a:ext cx="1769351" cy="1769351"/>
            </a:xfrm>
            <a:prstGeom prst="rect">
              <a:avLst/>
            </a:prstGeom>
          </p:spPr>
        </p:pic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BD8F6E7C-38E3-47FC-A8C9-27DCB5EACE6B}"/>
                </a:ext>
              </a:extLst>
            </p:cNvPr>
            <p:cNvSpPr txBox="1"/>
            <p:nvPr userDrawn="1"/>
          </p:nvSpPr>
          <p:spPr>
            <a:xfrm>
              <a:off x="1479358" y="5317003"/>
              <a:ext cx="2380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/Club-Power-BI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FD4CA66-8369-48BE-9C43-CE18B092AF58}"/>
              </a:ext>
            </a:extLst>
          </p:cNvPr>
          <p:cNvGrpSpPr/>
          <p:nvPr userDrawn="1"/>
        </p:nvGrpSpPr>
        <p:grpSpPr>
          <a:xfrm>
            <a:off x="7621796" y="4371145"/>
            <a:ext cx="1878629" cy="1277810"/>
            <a:chOff x="8777366" y="4439303"/>
            <a:chExt cx="1878629" cy="1277810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A06FCA9-DCAB-4EF4-BC68-063EA058C1FC}"/>
                </a:ext>
              </a:extLst>
            </p:cNvPr>
            <p:cNvSpPr txBox="1"/>
            <p:nvPr userDrawn="1"/>
          </p:nvSpPr>
          <p:spPr>
            <a:xfrm>
              <a:off x="8777366" y="5317003"/>
              <a:ext cx="1878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  <p:pic>
          <p:nvPicPr>
            <p:cNvPr id="10" name="Image 9">
              <a:hlinkClick r:id="rId8"/>
              <a:extLst>
                <a:ext uri="{FF2B5EF4-FFF2-40B4-BE49-F238E27FC236}">
                  <a16:creationId xmlns:a16="http://schemas.microsoft.com/office/drawing/2014/main" id="{8C7F4028-0722-4E73-B648-BCC7C575954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55" b="21689"/>
            <a:stretch/>
          </p:blipFill>
          <p:spPr>
            <a:xfrm>
              <a:off x="8909583" y="4439303"/>
              <a:ext cx="1509983" cy="872093"/>
            </a:xfrm>
            <a:prstGeom prst="rect">
              <a:avLst/>
            </a:prstGeom>
          </p:spPr>
        </p:pic>
      </p:grpSp>
      <p:pic>
        <p:nvPicPr>
          <p:cNvPr id="11" name="Picture 3">
            <a:extLst>
              <a:ext uri="{FF2B5EF4-FFF2-40B4-BE49-F238E27FC236}">
                <a16:creationId xmlns:a16="http://schemas.microsoft.com/office/drawing/2014/main" id="{144DBB16-EB27-4464-BFDF-21AF7EF0B45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19" y="626064"/>
            <a:ext cx="1701018" cy="1271191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3A9DF60B-215E-40EB-9A2B-CD765D12D546}"/>
              </a:ext>
            </a:extLst>
          </p:cNvPr>
          <p:cNvSpPr txBox="1"/>
          <p:nvPr userDrawn="1"/>
        </p:nvSpPr>
        <p:spPr>
          <a:xfrm>
            <a:off x="4055470" y="700725"/>
            <a:ext cx="5737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/>
              <a:t>Club Power BI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E52DED-ABF7-491A-AEE3-C6B937E54390}"/>
              </a:ext>
            </a:extLst>
          </p:cNvPr>
          <p:cNvGrpSpPr/>
          <p:nvPr userDrawn="1"/>
        </p:nvGrpSpPr>
        <p:grpSpPr>
          <a:xfrm>
            <a:off x="9999080" y="4435147"/>
            <a:ext cx="1878629" cy="1210657"/>
            <a:chOff x="10714698" y="4506456"/>
            <a:chExt cx="1878629" cy="1210657"/>
          </a:xfrm>
        </p:grpSpPr>
        <p:pic>
          <p:nvPicPr>
            <p:cNvPr id="13" name="Picture 12" descr="GitHub — Wikipédia">
              <a:hlinkClick r:id="rId11"/>
              <a:extLst>
                <a:ext uri="{FF2B5EF4-FFF2-40B4-BE49-F238E27FC236}">
                  <a16:creationId xmlns:a16="http://schemas.microsoft.com/office/drawing/2014/main" id="{5408FD10-715B-4F34-B8E6-9F85302857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8906" y="4506456"/>
              <a:ext cx="872093" cy="872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CEF798E9-96B0-4365-ADD0-4A78F3197CB8}"/>
                </a:ext>
              </a:extLst>
            </p:cNvPr>
            <p:cNvSpPr txBox="1"/>
            <p:nvPr userDrawn="1"/>
          </p:nvSpPr>
          <p:spPr>
            <a:xfrm>
              <a:off x="10714698" y="5317003"/>
              <a:ext cx="1878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247EE3FF-F572-49D5-94E7-4C1EACE1DC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218" y="6357257"/>
            <a:ext cx="433717" cy="4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8365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814918"/>
            <a:ext cx="12192000" cy="1858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B826D6E-81EC-4CF0-8290-3354BC6B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482" y="2814919"/>
            <a:ext cx="10972800" cy="1858682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Session</a:t>
            </a:r>
            <a:br>
              <a:rPr lang="fr-FR"/>
            </a:br>
            <a:r>
              <a:rPr lang="fr-FR"/>
              <a:t>Speaker(s)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604BEC6-10AE-46B0-BBF7-3A79FF7F06D2}"/>
              </a:ext>
            </a:extLst>
          </p:cNvPr>
          <p:cNvGrpSpPr/>
          <p:nvPr userDrawn="1"/>
        </p:nvGrpSpPr>
        <p:grpSpPr>
          <a:xfrm>
            <a:off x="256524" y="194724"/>
            <a:ext cx="5140230" cy="2171842"/>
            <a:chOff x="2045780" y="-9917"/>
            <a:chExt cx="6710589" cy="28353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AE81C51-9D48-47A3-99BE-F222F99DC6C8}"/>
                </a:ext>
              </a:extLst>
            </p:cNvPr>
            <p:cNvSpPr txBox="1"/>
            <p:nvPr userDrawn="1"/>
          </p:nvSpPr>
          <p:spPr>
            <a:xfrm>
              <a:off x="5679372" y="-9917"/>
              <a:ext cx="307699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Saturday</a:t>
              </a:r>
              <a:endParaRPr kumimoji="0" 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3DAA040-6442-4987-9FAC-62772367277B}"/>
                </a:ext>
              </a:extLst>
            </p:cNvPr>
            <p:cNvGrpSpPr/>
            <p:nvPr/>
          </p:nvGrpSpPr>
          <p:grpSpPr>
            <a:xfrm>
              <a:off x="2045780" y="185959"/>
              <a:ext cx="3505148" cy="2639471"/>
              <a:chOff x="2045780" y="185959"/>
              <a:chExt cx="3505148" cy="2639471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04417BBC-A3F6-49ED-BF91-15267E80EF27}"/>
                  </a:ext>
                </a:extLst>
              </p:cNvPr>
              <p:cNvGrpSpPr/>
              <p:nvPr/>
            </p:nvGrpSpPr>
            <p:grpSpPr>
              <a:xfrm>
                <a:off x="2203450" y="185959"/>
                <a:ext cx="3347478" cy="2639471"/>
                <a:chOff x="2628168" y="614130"/>
                <a:chExt cx="3347478" cy="2639471"/>
              </a:xfrm>
            </p:grpSpPr>
            <p:pic>
              <p:nvPicPr>
                <p:cNvPr id="24" name="Image 23">
                  <a:extLst>
                    <a:ext uri="{FF2B5EF4-FFF2-40B4-BE49-F238E27FC236}">
                      <a16:creationId xmlns:a16="http://schemas.microsoft.com/office/drawing/2014/main" id="{9F6A0CFD-AE7E-452C-9F18-2DDEF0D7F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8168" y="614130"/>
                  <a:ext cx="3347478" cy="2639471"/>
                </a:xfrm>
                <a:prstGeom prst="rect">
                  <a:avLst/>
                </a:prstGeom>
              </p:spPr>
            </p:pic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80100B6-25C2-4B78-BC13-2D79E48CDC84}"/>
                    </a:ext>
                  </a:extLst>
                </p:cNvPr>
                <p:cNvSpPr/>
                <p:nvPr/>
              </p:nvSpPr>
              <p:spPr>
                <a:xfrm>
                  <a:off x="3120758" y="1232965"/>
                  <a:ext cx="2170963" cy="1976284"/>
                </a:xfrm>
                <a:prstGeom prst="rect">
                  <a:avLst/>
                </a:prstGeom>
                <a:solidFill>
                  <a:srgbClr val="F2C8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A6712729-1A9F-4577-9F84-D451DF7BAFC3}"/>
                  </a:ext>
                </a:extLst>
              </p:cNvPr>
              <p:cNvGrpSpPr/>
              <p:nvPr/>
            </p:nvGrpSpPr>
            <p:grpSpPr>
              <a:xfrm>
                <a:off x="3305546" y="1309189"/>
                <a:ext cx="603769" cy="1076875"/>
                <a:chOff x="4236981" y="5829300"/>
                <a:chExt cx="751660" cy="486639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332A4C99-2069-4D15-B675-6A802E4EA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81" y="5829300"/>
                  <a:ext cx="201129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A9070B5C-01DA-4271-80FA-CE939B037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6015" y="5829300"/>
                  <a:ext cx="230752" cy="485721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13500E6F-5A27-4281-BCAF-322711139D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09160" y="6315939"/>
                  <a:ext cx="279481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D807E562-B512-4BCD-B983-2BD2DFFD20B3}"/>
                  </a:ext>
                </a:extLst>
              </p:cNvPr>
              <p:cNvGrpSpPr/>
              <p:nvPr/>
            </p:nvGrpSpPr>
            <p:grpSpPr>
              <a:xfrm>
                <a:off x="2045780" y="895957"/>
                <a:ext cx="1098738" cy="823671"/>
                <a:chOff x="3974521" y="5550769"/>
                <a:chExt cx="950065" cy="712218"/>
              </a:xfrm>
            </p:grpSpPr>
            <p:sp>
              <p:nvSpPr>
                <p:cNvPr id="17" name="Losange 16">
                  <a:extLst>
                    <a:ext uri="{FF2B5EF4-FFF2-40B4-BE49-F238E27FC236}">
                      <a16:creationId xmlns:a16="http://schemas.microsoft.com/office/drawing/2014/main" id="{3AD329C1-CBD3-4E68-864C-793685B1E2A9}"/>
                    </a:ext>
                  </a:extLst>
                </p:cNvPr>
                <p:cNvSpPr/>
                <p:nvPr/>
              </p:nvSpPr>
              <p:spPr>
                <a:xfrm>
                  <a:off x="3974521" y="5647895"/>
                  <a:ext cx="531255" cy="531255"/>
                </a:xfrm>
                <a:prstGeom prst="diamond">
                  <a:avLst/>
                </a:prstGeom>
                <a:solidFill>
                  <a:srgbClr val="F2C811"/>
                </a:solidFill>
                <a:ln w="9525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osange 17">
                  <a:extLst>
                    <a:ext uri="{FF2B5EF4-FFF2-40B4-BE49-F238E27FC236}">
                      <a16:creationId xmlns:a16="http://schemas.microsoft.com/office/drawing/2014/main" id="{495B78DE-C595-4115-8940-C22B96966E5C}"/>
                    </a:ext>
                  </a:extLst>
                </p:cNvPr>
                <p:cNvSpPr/>
                <p:nvPr/>
              </p:nvSpPr>
              <p:spPr>
                <a:xfrm>
                  <a:off x="4467770" y="555076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osange 18">
                  <a:extLst>
                    <a:ext uri="{FF2B5EF4-FFF2-40B4-BE49-F238E27FC236}">
                      <a16:creationId xmlns:a16="http://schemas.microsoft.com/office/drawing/2014/main" id="{FF0A60DC-E3F1-4405-ABD0-706A42B4E1E8}"/>
                    </a:ext>
                  </a:extLst>
                </p:cNvPr>
                <p:cNvSpPr/>
                <p:nvPr/>
              </p:nvSpPr>
              <p:spPr>
                <a:xfrm>
                  <a:off x="4681521" y="577843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Losange 19">
                  <a:extLst>
                    <a:ext uri="{FF2B5EF4-FFF2-40B4-BE49-F238E27FC236}">
                      <a16:creationId xmlns:a16="http://schemas.microsoft.com/office/drawing/2014/main" id="{CE23B527-02E6-4AF3-8D74-F9252F5371BC}"/>
                    </a:ext>
                  </a:extLst>
                </p:cNvPr>
                <p:cNvSpPr/>
                <p:nvPr/>
              </p:nvSpPr>
              <p:spPr>
                <a:xfrm>
                  <a:off x="4477104" y="6015280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78FD2333-B04C-4B95-A538-39A68F1245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7000" y="2372602"/>
                <a:ext cx="606313" cy="0"/>
              </a:xfrm>
              <a:prstGeom prst="line">
                <a:avLst/>
              </a:prstGeom>
              <a:noFill/>
              <a:ln w="107950" cap="sq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2B7DB291-CB00-48DB-B14C-3A032E3219E3}"/>
                  </a:ext>
                </a:extLst>
              </p:cNvPr>
              <p:cNvGrpSpPr/>
              <p:nvPr/>
            </p:nvGrpSpPr>
            <p:grpSpPr>
              <a:xfrm>
                <a:off x="3996137" y="1719628"/>
                <a:ext cx="931043" cy="897108"/>
                <a:chOff x="3996137" y="1719628"/>
                <a:chExt cx="931043" cy="897108"/>
              </a:xfrm>
            </p:grpSpPr>
            <p:pic>
              <p:nvPicPr>
                <p:cNvPr id="15" name="Graphique 14">
                  <a:extLst>
                    <a:ext uri="{FF2B5EF4-FFF2-40B4-BE49-F238E27FC236}">
                      <a16:creationId xmlns:a16="http://schemas.microsoft.com/office/drawing/2014/main" id="{0968BC65-852F-4880-90B8-954E73E27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30748" t="39971" r="33236" b="26069"/>
                <a:stretch/>
              </p:blipFill>
              <p:spPr>
                <a:xfrm>
                  <a:off x="3996137" y="1719628"/>
                  <a:ext cx="931043" cy="897108"/>
                </a:xfrm>
                <a:prstGeom prst="rect">
                  <a:avLst/>
                </a:prstGeom>
              </p:spPr>
            </p:pic>
            <p:sp>
              <p:nvSpPr>
                <p:cNvPr id="16" name="Rectangle : coins arrondis 15">
                  <a:extLst>
                    <a:ext uri="{FF2B5EF4-FFF2-40B4-BE49-F238E27FC236}">
                      <a16:creationId xmlns:a16="http://schemas.microsoft.com/office/drawing/2014/main" id="{B7E9F7C0-E329-4EF0-8831-98C226513C3E}"/>
                    </a:ext>
                  </a:extLst>
                </p:cNvPr>
                <p:cNvSpPr/>
                <p:nvPr/>
              </p:nvSpPr>
              <p:spPr>
                <a:xfrm>
                  <a:off x="4749121" y="1752910"/>
                  <a:ext cx="161237" cy="8218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71469B91-C7BA-4C5A-80DC-AC88EC5318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685" y="6384545"/>
            <a:ext cx="396250" cy="4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9324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" y="1124745"/>
            <a:ext cx="11176000" cy="5204089"/>
          </a:xfrm>
        </p:spPr>
        <p:txBody>
          <a:bodyPr>
            <a:normAutofit/>
          </a:bodyPr>
          <a:lstStyle>
            <a:lvl1pPr marL="457189" indent="-457189"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990575" indent="-380990">
              <a:buClr>
                <a:srgbClr val="F2C81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 marL="1523962" indent="-304792">
              <a:buClr>
                <a:srgbClr val="F2C811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buClr>
                <a:srgbClr val="F2C811"/>
              </a:buClr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buClr>
                <a:srgbClr val="F2C811"/>
              </a:buClr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fr-FR" noProof="0"/>
              <a:t> 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text</a:t>
            </a:r>
            <a:r>
              <a:rPr lang="fr-FR" noProof="0"/>
              <a:t> styles</a:t>
            </a:r>
          </a:p>
          <a:p>
            <a:pPr lvl="1"/>
            <a:r>
              <a:rPr lang="fr-FR" noProof="0"/>
              <a:t>Second </a:t>
            </a:r>
            <a:r>
              <a:rPr lang="fr-FR" noProof="0" err="1"/>
              <a:t>level</a:t>
            </a:r>
            <a:endParaRPr lang="fr-FR" noProof="0"/>
          </a:p>
          <a:p>
            <a:pPr lvl="2"/>
            <a:r>
              <a:rPr lang="fr-FR" noProof="0" err="1"/>
              <a:t>Third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3"/>
            <a:r>
              <a:rPr lang="fr-FR" noProof="0" err="1"/>
              <a:t>Fourth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4"/>
            <a:r>
              <a:rPr lang="fr-FR" noProof="0" err="1"/>
              <a:t>Fifth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6B2BA9-7CF5-4F91-B0CD-5CDA4588B9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832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F3EC0-39B7-4281-8FC1-8F2D5E4EC4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14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 userDrawn="1"/>
        </p:nvSpPr>
        <p:spPr>
          <a:xfrm>
            <a:off x="3367689" y="2089052"/>
            <a:ext cx="9637891" cy="450892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fr-FR" sz="28700">
                <a:solidFill>
                  <a:schemeClr val="bg1"/>
                </a:solidFill>
              </a:rPr>
              <a:t>démo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75232-CAA3-4001-B6DC-7A35D8E6CD4D}"/>
              </a:ext>
            </a:extLst>
          </p:cNvPr>
          <p:cNvSpPr/>
          <p:nvPr userDrawn="1"/>
        </p:nvSpPr>
        <p:spPr>
          <a:xfrm>
            <a:off x="0" y="6339328"/>
            <a:ext cx="12192000" cy="500698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524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469769"/>
            <a:ext cx="12192000" cy="3961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35B9F8-D49F-4143-AF98-BB9FB8E669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021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lta in Pictures: 15 Beautiful Places to Photograph | PlanetWare">
            <a:extLst>
              <a:ext uri="{FF2B5EF4-FFF2-40B4-BE49-F238E27FC236}">
                <a16:creationId xmlns:a16="http://schemas.microsoft.com/office/drawing/2014/main" id="{E998483F-23E2-4CE1-B2B6-B99F81383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4423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09787D-DC48-4D7F-B8A3-D27D2E32D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242" y="714895"/>
            <a:ext cx="4736869" cy="519545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60981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937777"/>
            <a:ext cx="12192000" cy="2443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27226" y="2408768"/>
            <a:ext cx="10972800" cy="849577"/>
          </a:xfrm>
        </p:spPr>
        <p:txBody>
          <a:bodyPr/>
          <a:lstStyle>
            <a:lvl1pPr>
              <a:defRPr lang="fr-FR" sz="4800" b="1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327226" y="3258345"/>
            <a:ext cx="10972800" cy="719137"/>
          </a:xfrm>
        </p:spPr>
        <p:txBody>
          <a:bodyPr anchor="ctr"/>
          <a:lstStyle>
            <a:lvl1pPr marL="0" indent="0">
              <a:buNone/>
              <a:defRPr lang="fr-FR" sz="32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720EB4-9389-4629-9EBA-D6448FCA9A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4214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0D0D-48DC-3D42-81F9-5B00D8FA0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E4B38-4EC0-604B-BD67-013E26DC2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AAF45-3318-8945-833D-5C4D37C1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CC31-CF2C-E646-8FA1-18FC62CE3B71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567C0-A131-114F-99A0-A65486A9E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3AA55-F46D-E942-AB55-853402F2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8F8E-7CD1-FB43-A1EC-DC47A109C86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1C42FCB-2E92-4786-B3D8-51A3503618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26" y="6345476"/>
            <a:ext cx="427188" cy="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5445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547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389839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58" y="0"/>
            <a:ext cx="4983345" cy="673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2"/>
            <a:ext cx="11429747" cy="2476407"/>
          </a:xfrm>
        </p:spPr>
        <p:txBody>
          <a:bodyPr anchor="b">
            <a:noAutofit/>
          </a:bodyPr>
          <a:lstStyle>
            <a:lvl1pPr algn="l">
              <a:defRPr sz="634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019160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" y="0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49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9235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7970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35424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4804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2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0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30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04941E-2910-49DD-9473-0D8F923BB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48FF-4D8A-4124-BEBD-41BA33C24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498" y="2863734"/>
            <a:ext cx="4688955" cy="273488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6000"/>
            </a:lvl1pPr>
          </a:lstStyle>
          <a:p>
            <a:pPr lvl="0"/>
            <a:r>
              <a:rPr lang="en-US" dirty="0"/>
              <a:t>Demo Title Goes Here</a:t>
            </a:r>
            <a:endParaRPr lang="en-GB" dirty="0"/>
          </a:p>
        </p:txBody>
      </p:sp>
      <p:pic>
        <p:nvPicPr>
          <p:cNvPr id="6146" name="Picture 2" descr="Home | Dive Malta | Corsair Diving Malta">
            <a:extLst>
              <a:ext uri="{FF2B5EF4-FFF2-40B4-BE49-F238E27FC236}">
                <a16:creationId xmlns:a16="http://schemas.microsoft.com/office/drawing/2014/main" id="{6817FB72-682E-4374-A1BC-D7FBA40A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BAF8A3CD-B5B4-4048-915C-FA602C7BF15C}"/>
              </a:ext>
            </a:extLst>
          </p:cNvPr>
          <p:cNvSpPr/>
          <p:nvPr/>
        </p:nvSpPr>
        <p:spPr>
          <a:xfrm rot="10800000">
            <a:off x="5195454" y="0"/>
            <a:ext cx="1687483" cy="6858000"/>
          </a:xfrm>
          <a:prstGeom prst="parallelogram">
            <a:avLst>
              <a:gd name="adj" fmla="val 174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192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58642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1727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7450837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10192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453251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9195609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/>
        </p:nvSpPr>
        <p:spPr>
          <a:xfrm>
            <a:off x="587605" y="3947920"/>
            <a:ext cx="40190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900817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1854772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300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8859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0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58" y="0"/>
            <a:ext cx="4983345" cy="673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2"/>
            <a:ext cx="11429747" cy="2476407"/>
          </a:xfrm>
        </p:spPr>
        <p:txBody>
          <a:bodyPr anchor="b">
            <a:noAutofit/>
          </a:bodyPr>
          <a:lstStyle>
            <a:lvl1pPr algn="l">
              <a:defRPr sz="634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26156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023319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63286286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SS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1057636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preserve="1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730867" y="2048964"/>
            <a:ext cx="812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4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418532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 preserve="1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5477533" y="1538367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5477533" y="2497648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5477533" y="34331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5475533" y="20401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5475533" y="2998564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5475533" y="39472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5031028" y="378800"/>
            <a:ext cx="58160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5477533" y="43686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5475533" y="48827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3465833" y="1698249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3465833" y="2653944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3465833" y="3614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3465833" y="4506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29354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 preserve="1">
  <p:cSld name="HEADLAND DESIGN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2561839" y="3261967"/>
            <a:ext cx="121920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2561839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2561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7572942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36134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58" y="0"/>
            <a:ext cx="4983345" cy="673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2"/>
            <a:ext cx="11429747" cy="2476407"/>
          </a:xfrm>
        </p:spPr>
        <p:txBody>
          <a:bodyPr anchor="b">
            <a:noAutofit/>
          </a:bodyPr>
          <a:lstStyle>
            <a:lvl1pPr algn="l">
              <a:defRPr sz="634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668649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" y="0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49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165450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8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" y="0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49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219151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78282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7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158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2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0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700689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32925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1F31F-5B98-7F48-B825-7FE9FB03CF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28137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7450837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3740945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1122771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39625171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/>
        </p:nvSpPr>
        <p:spPr>
          <a:xfrm>
            <a:off x="587605" y="3947920"/>
            <a:ext cx="40190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196508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4761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575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14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722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296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01790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29202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724780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7550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8496339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13551546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SS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23456120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preserve="1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730867" y="2048964"/>
            <a:ext cx="812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4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6933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1136379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 preserve="1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5477533" y="1538367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5477533" y="2497648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5477533" y="34331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5475533" y="20401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5475533" y="2998564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5475533" y="39472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5031028" y="378800"/>
            <a:ext cx="58160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5477533" y="4368644"/>
            <a:ext cx="86020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5475533" y="4882700"/>
            <a:ext cx="47484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3465833" y="1698249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3465833" y="2653944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3465833" y="3614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3465833" y="4506752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357155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 preserve="1">
  <p:cSld name="HEADLAND DESIGN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2561839" y="3261967"/>
            <a:ext cx="121920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2561839" y="3817017"/>
            <a:ext cx="354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2561849" y="2537625"/>
            <a:ext cx="1640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6211742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547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image" Target="../media/image26.wmf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image" Target="../media/image26.wmf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9.xml"/><Relationship Id="rId19" Type="http://schemas.openxmlformats.org/officeDocument/2006/relationships/image" Target="../media/image28.png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7" y="1523761"/>
            <a:ext cx="11429516" cy="49528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1" y="122030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6672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ransition spd="slow">
    <p:wipe/>
  </p:transition>
  <p:txStyles>
    <p:titleStyle>
      <a:lvl1pPr algn="l" defTabSz="609574" rtl="0" eaLnBrk="1" latinLnBrk="0" hangingPunct="1">
        <a:spcBef>
          <a:spcPct val="0"/>
        </a:spcBef>
        <a:buNone/>
        <a:defRPr sz="46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574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575" indent="0" algn="l" defTabSz="609574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148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722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296" indent="0" algn="l" defTabSz="609574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2659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33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06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80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4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8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2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9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4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19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93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168"/>
            <a:ext cx="10972800" cy="84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fr-FR" noProof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3297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800" b="1" kern="1200" cap="none" spc="-133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Arial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lr>
          <a:srgbClr val="F2C811"/>
        </a:buClr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j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7" y="1523761"/>
            <a:ext cx="11429516" cy="49528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1" y="122030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625448"/>
              </p:ext>
            </p:extLst>
          </p:nvPr>
        </p:nvGraphicFramePr>
        <p:xfrm>
          <a:off x="11338081" y="6286516"/>
          <a:ext cx="663140" cy="380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5" imgW="2279520" imgH="1310400" progId="Photoshop.Image.18">
                  <p:embed/>
                </p:oleObj>
              </mc:Choice>
              <mc:Fallback>
                <p:oleObj name="Image" r:id="rId25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1338081" y="6286516"/>
                        <a:ext cx="663140" cy="380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398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p:transition spd="slow">
    <p:wipe/>
  </p:transition>
  <p:txStyles>
    <p:titleStyle>
      <a:lvl1pPr algn="l" defTabSz="609574" rtl="0" eaLnBrk="1" latinLnBrk="0" hangingPunct="1">
        <a:spcBef>
          <a:spcPct val="0"/>
        </a:spcBef>
        <a:buNone/>
        <a:defRPr sz="46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574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575" indent="0" algn="l" defTabSz="609574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148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722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296" indent="0" algn="l" defTabSz="609574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2659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33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06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80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4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8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2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9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4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19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93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3" y="381374"/>
            <a:ext cx="11429516" cy="761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7" y="1523761"/>
            <a:ext cx="11429516" cy="49528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1" y="122030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781967"/>
              </p:ext>
            </p:extLst>
          </p:nvPr>
        </p:nvGraphicFramePr>
        <p:xfrm>
          <a:off x="11338081" y="6286516"/>
          <a:ext cx="663140" cy="380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5" imgW="2279520" imgH="1310400" progId="Photoshop.Image.18">
                  <p:embed/>
                </p:oleObj>
              </mc:Choice>
              <mc:Fallback>
                <p:oleObj name="Image" r:id="rId25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1338081" y="6286516"/>
                        <a:ext cx="663140" cy="380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9006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</p:sldLayoutIdLst>
  <p:transition spd="slow">
    <p:wipe/>
  </p:transition>
  <p:txStyles>
    <p:titleStyle>
      <a:lvl1pPr algn="l" defTabSz="609574" rtl="0" eaLnBrk="1" latinLnBrk="0" hangingPunct="1">
        <a:spcBef>
          <a:spcPct val="0"/>
        </a:spcBef>
        <a:buNone/>
        <a:defRPr sz="46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574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575" indent="0" algn="l" defTabSz="609574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148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722" indent="0" algn="l" defTabSz="609574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296" indent="0" algn="l" defTabSz="609574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2659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33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06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80" indent="-304787" algn="l" defTabSz="6095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4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8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2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9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0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46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19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93" algn="l" defTabSz="6095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B91804E-D7A7-E941-889E-29EFF5D145B9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 amt="1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Marker size="46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E9A8CE2-F354-4BC1-99F0-B32FF09C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893402-4863-4CBF-B08E-DF06491F6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EE2868-3590-40AE-BD93-5DB2E867D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B8A2E-1AFA-4BEF-9C7E-247DC553EC2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71CF7F-454E-4010-9934-1652C324C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180905-311A-4734-AADD-3D72FAE77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6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openclipart.org/detail/194060/thumb-up-and-down-by-jabiertxof-19406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vectorseek.com/vector_logo/azure-data-lake-storage-logo-vector/" TargetMode="External"/><Relationship Id="rId7" Type="http://schemas.openxmlformats.org/officeDocument/2006/relationships/hyperlink" Target="https://www.timextender.com/blog/product-technology/the-ultimate-guide-to-microsoft-fabric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hyperlink" Target="https://debruyn.dev/2024/all-microsoft-fabric-icons-for-diagramming/" TargetMode="Externa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ectorseek.com/vector_logo/azure-data-lake-storage-logo-vector/" TargetMode="External"/><Relationship Id="rId7" Type="http://schemas.openxmlformats.org/officeDocument/2006/relationships/hyperlink" Target="https://www.timextender.com/blog/product-technology/the-ultimate-guide-to-microsoft-fabric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hyperlink" Target="https://debruyn.dev/2024/all-microsoft-fabric-icons-for-diagramming/" TargetMode="Externa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vectorseek.com/vector_logo/azure-data-lake-storage-logo-vector/" TargetMode="External"/><Relationship Id="rId7" Type="http://schemas.openxmlformats.org/officeDocument/2006/relationships/hyperlink" Target="https://www.timextender.com/blog/product-technology/the-ultimate-guide-to-microsoft-fabric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hyperlink" Target="https://debruyn.dev/2024/all-microsoft-fabric-icons-for-diagramming/" TargetMode="Externa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hyperlink" Target="https://www.facebook.com/MMDPUG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dtowersoftware.com/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ectorseek.com/vector_logo/azure-data-lake-storage-logo-vector/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debruyn.dev/2024/all-microsoft-fabric-icons-for-diagramming/" TargetMode="Externa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0FCAF06-D002-48B7-06BD-FA1399BFC2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T" dirty="0"/>
              <a:t>Dennes Torres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F517FA-016E-2170-DEAB-6FC308B8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Unlocking Marketing Intelligence with AI Transformations in Fabric</a:t>
            </a:r>
            <a:endParaRPr lang="en-MT" dirty="0"/>
          </a:p>
        </p:txBody>
      </p:sp>
    </p:spTree>
    <p:extLst>
      <p:ext uri="{BB962C8B-B14F-4D97-AF65-F5344CB8AC3E}">
        <p14:creationId xmlns:p14="http://schemas.microsoft.com/office/powerpoint/2010/main" val="270844193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9630CE-4958-0842-6F9C-D39296279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When to Use</a:t>
            </a:r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D4FDBC39-5377-FD55-73AF-C6B88F191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7198"/>
            <a:ext cx="5926701" cy="549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A4AB5B-836E-8784-6F34-94EAC5AABCC3}"/>
              </a:ext>
            </a:extLst>
          </p:cNvPr>
          <p:cNvSpPr txBox="1"/>
          <p:nvPr/>
        </p:nvSpPr>
        <p:spPr>
          <a:xfrm>
            <a:off x="6017342" y="1931789"/>
            <a:ext cx="40897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2800" dirty="0"/>
              <a:t>No Transformation, only </a:t>
            </a:r>
          </a:p>
          <a:p>
            <a:r>
              <a:rPr lang="en-MT" sz="2800" dirty="0"/>
              <a:t>conversion</a:t>
            </a:r>
          </a:p>
        </p:txBody>
      </p:sp>
      <p:pic>
        <p:nvPicPr>
          <p:cNvPr id="11" name="Picture 10" descr="A green and red thumbs up and down&#10;&#10;AI-generated content may be incorrect.">
            <a:extLst>
              <a:ext uri="{FF2B5EF4-FFF2-40B4-BE49-F238E27FC236}">
                <a16:creationId xmlns:a16="http://schemas.microsoft.com/office/drawing/2014/main" id="{7DB11004-DCAA-19CD-91DD-943AA4B9D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2113"/>
          <a:stretch>
            <a:fillRect/>
          </a:stretch>
        </p:blipFill>
        <p:spPr>
          <a:xfrm>
            <a:off x="10003142" y="3674332"/>
            <a:ext cx="1524000" cy="2291390"/>
          </a:xfrm>
          <a:prstGeom prst="rect">
            <a:avLst/>
          </a:prstGeom>
        </p:spPr>
      </p:pic>
      <p:pic>
        <p:nvPicPr>
          <p:cNvPr id="12" name="Picture 11" descr="A green and red thumbs up and down&#10;&#10;AI-generated content may be incorrect.">
            <a:extLst>
              <a:ext uri="{FF2B5EF4-FFF2-40B4-BE49-F238E27FC236}">
                <a16:creationId xmlns:a16="http://schemas.microsoft.com/office/drawing/2014/main" id="{79754B40-997C-9920-CE10-AFF8B1C9A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2846"/>
          <a:stretch>
            <a:fillRect/>
          </a:stretch>
        </p:blipFill>
        <p:spPr>
          <a:xfrm>
            <a:off x="10003142" y="1555578"/>
            <a:ext cx="1500675" cy="22913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5ED82-19F3-4C71-F517-F7A83EA6718C}"/>
              </a:ext>
            </a:extLst>
          </p:cNvPr>
          <p:cNvSpPr txBox="1"/>
          <p:nvPr/>
        </p:nvSpPr>
        <p:spPr>
          <a:xfrm>
            <a:off x="6096000" y="4195831"/>
            <a:ext cx="3637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T" sz="3200" dirty="0"/>
              <a:t>Transformation and conversion</a:t>
            </a:r>
          </a:p>
        </p:txBody>
      </p:sp>
    </p:spTree>
    <p:extLst>
      <p:ext uri="{BB962C8B-B14F-4D97-AF65-F5344CB8AC3E}">
        <p14:creationId xmlns:p14="http://schemas.microsoft.com/office/powerpoint/2010/main" val="254842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FAC532-CF01-742C-979D-E1B6EB44D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98" y="2863734"/>
            <a:ext cx="5589502" cy="2734887"/>
          </a:xfrm>
        </p:spPr>
        <p:txBody>
          <a:bodyPr/>
          <a:lstStyle/>
          <a:p>
            <a:r>
              <a:rPr lang="en-MT" dirty="0"/>
              <a:t>Shortcut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61237948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30B087-4518-A3AC-6B25-ED5AE88C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What’s Shortcut AI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46999375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62881-E68B-7311-7D1B-0C3F792E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Shortcut AI Transformation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AD2A15E-E561-A9BD-0252-2AF23310BB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8299088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6135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702401-11E9-4C13-9A54-354AEE413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B6F005-7B2D-4C09-93FA-2B270ADE9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84790C-5D1F-454C-A638-007B65AAD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4B292A-79E5-4B33-8536-1136A66B7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FA31562-E12B-42DB-AE84-26656B4AA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69DA86-2E1C-B1DA-18A1-9D96C4733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93" y="1406013"/>
            <a:ext cx="9190070" cy="5451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A2E21-8DDD-CBF1-9750-2FA88427F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Available Transformations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8BFB32-D7DF-C3E8-0F9C-7405A3C4D87A}"/>
              </a:ext>
            </a:extLst>
          </p:cNvPr>
          <p:cNvCxnSpPr/>
          <p:nvPr/>
        </p:nvCxnSpPr>
        <p:spPr>
          <a:xfrm>
            <a:off x="6548284" y="2890684"/>
            <a:ext cx="0" cy="8062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A70CED-0D83-6A97-D0C8-31CC5931A7A8}"/>
              </a:ext>
            </a:extLst>
          </p:cNvPr>
          <p:cNvCxnSpPr/>
          <p:nvPr/>
        </p:nvCxnSpPr>
        <p:spPr>
          <a:xfrm>
            <a:off x="8136193" y="2890683"/>
            <a:ext cx="0" cy="8062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37440A-C49F-D1F3-F1D7-BD245B7C1D8B}"/>
              </a:ext>
            </a:extLst>
          </p:cNvPr>
          <p:cNvCxnSpPr/>
          <p:nvPr/>
        </p:nvCxnSpPr>
        <p:spPr>
          <a:xfrm>
            <a:off x="9601200" y="2890682"/>
            <a:ext cx="0" cy="8062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AD49F7-94D1-3B18-E36B-94531FEBF19D}"/>
              </a:ext>
            </a:extLst>
          </p:cNvPr>
          <p:cNvCxnSpPr>
            <a:cxnSpLocks/>
          </p:cNvCxnSpPr>
          <p:nvPr/>
        </p:nvCxnSpPr>
        <p:spPr>
          <a:xfrm rot="16200000">
            <a:off x="6268951" y="5530646"/>
            <a:ext cx="0" cy="8062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216127-8720-23D5-7E96-300847E223A6}"/>
              </a:ext>
            </a:extLst>
          </p:cNvPr>
          <p:cNvCxnSpPr>
            <a:cxnSpLocks/>
          </p:cNvCxnSpPr>
          <p:nvPr/>
        </p:nvCxnSpPr>
        <p:spPr>
          <a:xfrm rot="5400000" flipH="1">
            <a:off x="10638732" y="5492724"/>
            <a:ext cx="0" cy="8062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71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975F4-9E0E-F5BF-4694-5FD8CA6CB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MT" dirty="0"/>
              <a:t>How to process AI Transformations over a field in the Delta Table?</a:t>
            </a:r>
          </a:p>
        </p:txBody>
      </p:sp>
    </p:spTree>
    <p:extLst>
      <p:ext uri="{BB962C8B-B14F-4D97-AF65-F5344CB8AC3E}">
        <p14:creationId xmlns:p14="http://schemas.microsoft.com/office/powerpoint/2010/main" val="1404924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D79A0-26FC-9B9A-26FB-3178ED1C4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for a data center&#10;&#10;AI-generated content may be incorrect.">
            <a:extLst>
              <a:ext uri="{FF2B5EF4-FFF2-40B4-BE49-F238E27FC236}">
                <a16:creationId xmlns:a16="http://schemas.microsoft.com/office/drawing/2014/main" id="{031956BE-F6CB-2327-5664-25EE95662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4155" r="69613" b="34258"/>
          <a:stretch>
            <a:fillRect/>
          </a:stretch>
        </p:blipFill>
        <p:spPr>
          <a:xfrm>
            <a:off x="411111" y="2932345"/>
            <a:ext cx="955573" cy="993310"/>
          </a:xfrm>
          <a:prstGeom prst="rect">
            <a:avLst/>
          </a:prstGeom>
        </p:spPr>
      </p:pic>
      <p:pic>
        <p:nvPicPr>
          <p:cNvPr id="7" name="Picture 6" descr="A white rectangular object with a blue and white logo&#10;&#10;AI-generated content may be incorrect.">
            <a:extLst>
              <a:ext uri="{FF2B5EF4-FFF2-40B4-BE49-F238E27FC236}">
                <a16:creationId xmlns:a16="http://schemas.microsoft.com/office/drawing/2014/main" id="{1D7F19EF-F74E-07AF-5FCB-C20300D7B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92793" y="813194"/>
            <a:ext cx="897194" cy="897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444C36-06FF-9B64-8CA8-BAC56075FB27}"/>
              </a:ext>
            </a:extLst>
          </p:cNvPr>
          <p:cNvSpPr txBox="1"/>
          <p:nvPr/>
        </p:nvSpPr>
        <p:spPr>
          <a:xfrm>
            <a:off x="4031226" y="1995948"/>
            <a:ext cx="80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Tables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1997B-554B-85D2-CF7D-B2FA23BF85AD}"/>
              </a:ext>
            </a:extLst>
          </p:cNvPr>
          <p:cNvSpPr txBox="1"/>
          <p:nvPr/>
        </p:nvSpPr>
        <p:spPr>
          <a:xfrm>
            <a:off x="4107498" y="4915508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Files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71F6BD-3D7A-E0F1-F518-C423B4C78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9749" t="20502" r="57014" b="72760"/>
          <a:stretch>
            <a:fillRect/>
          </a:stretch>
        </p:blipFill>
        <p:spPr>
          <a:xfrm>
            <a:off x="9242322" y="1926302"/>
            <a:ext cx="1120878" cy="14633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B249B-75A2-EF50-4107-BCEFCB7403BD}"/>
              </a:ext>
            </a:extLst>
          </p:cNvPr>
          <p:cNvSpPr txBox="1"/>
          <p:nvPr/>
        </p:nvSpPr>
        <p:spPr>
          <a:xfrm>
            <a:off x="4689987" y="251643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Amazon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ACB211-3E12-8648-3929-A0D185823E07}"/>
              </a:ext>
            </a:extLst>
          </p:cNvPr>
          <p:cNvCxnSpPr>
            <a:stCxn id="5" idx="3"/>
            <a:endCxn id="12" idx="1"/>
          </p:cNvCxnSpPr>
          <p:nvPr/>
        </p:nvCxnSpPr>
        <p:spPr>
          <a:xfrm flipV="1">
            <a:off x="1366684" y="2701101"/>
            <a:ext cx="3323303" cy="727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904E761-FBDE-06CA-7479-4EA85C0E61BB}"/>
              </a:ext>
            </a:extLst>
          </p:cNvPr>
          <p:cNvSpPr/>
          <p:nvPr/>
        </p:nvSpPr>
        <p:spPr>
          <a:xfrm rot="20869597">
            <a:off x="1567053" y="2747267"/>
            <a:ext cx="2462656" cy="27699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MT" dirty="0">
                <a:solidFill>
                  <a:schemeClr val="accent1"/>
                </a:solidFill>
              </a:rPr>
              <a:t>Shortcut Transformation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E0139-2C5C-9053-6A56-D161DAC687F6}"/>
              </a:ext>
            </a:extLst>
          </p:cNvPr>
          <p:cNvSpPr txBox="1"/>
          <p:nvPr/>
        </p:nvSpPr>
        <p:spPr>
          <a:xfrm>
            <a:off x="4689987" y="5574890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 err="1"/>
              <a:t>AmazonReviews</a:t>
            </a:r>
            <a:endParaRPr lang="en-MT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D9DF93-CCCC-52C4-9AF7-72D0E594858C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 flipV="1">
            <a:off x="5708214" y="2657987"/>
            <a:ext cx="3534108" cy="43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908FAB-A610-EC3D-40DE-BC7EAEE2DBC9}"/>
              </a:ext>
            </a:extLst>
          </p:cNvPr>
          <p:cNvCxnSpPr>
            <a:stCxn id="11" idx="2"/>
            <a:endCxn id="17" idx="3"/>
          </p:cNvCxnSpPr>
          <p:nvPr/>
        </p:nvCxnSpPr>
        <p:spPr>
          <a:xfrm flipH="1">
            <a:off x="6511319" y="3389671"/>
            <a:ext cx="3291442" cy="2369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8E2EF7-6348-97DF-9744-32CC48E122F6}"/>
              </a:ext>
            </a:extLst>
          </p:cNvPr>
          <p:cNvSpPr txBox="1"/>
          <p:nvPr/>
        </p:nvSpPr>
        <p:spPr>
          <a:xfrm>
            <a:off x="4689987" y="2932345"/>
            <a:ext cx="113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 err="1"/>
              <a:t>ControlId</a:t>
            </a:r>
            <a:endParaRPr lang="en-MT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A2DBEC-B987-7624-D41B-27100C6FAB82}"/>
              </a:ext>
            </a:extLst>
          </p:cNvPr>
          <p:cNvCxnSpPr>
            <a:stCxn id="11" idx="1"/>
            <a:endCxn id="22" idx="3"/>
          </p:cNvCxnSpPr>
          <p:nvPr/>
        </p:nvCxnSpPr>
        <p:spPr>
          <a:xfrm flipH="1">
            <a:off x="5825426" y="2657987"/>
            <a:ext cx="3416896" cy="459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85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2243B-CAC2-B674-BE45-58523815B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98" y="2863734"/>
            <a:ext cx="5756650" cy="2734887"/>
          </a:xfrm>
        </p:spPr>
        <p:txBody>
          <a:bodyPr/>
          <a:lstStyle/>
          <a:p>
            <a:pPr algn="ctr"/>
            <a:r>
              <a:rPr lang="en-MT" dirty="0"/>
              <a:t>Generating Files for AI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87796241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E658B-017B-5381-0981-6AEA5049D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for a data center&#10;&#10;AI-generated content may be incorrect.">
            <a:extLst>
              <a:ext uri="{FF2B5EF4-FFF2-40B4-BE49-F238E27FC236}">
                <a16:creationId xmlns:a16="http://schemas.microsoft.com/office/drawing/2014/main" id="{3056848A-533A-05B5-4320-D52027FF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4155" r="69613" b="34258"/>
          <a:stretch>
            <a:fillRect/>
          </a:stretch>
        </p:blipFill>
        <p:spPr>
          <a:xfrm>
            <a:off x="411111" y="2932345"/>
            <a:ext cx="955573" cy="993310"/>
          </a:xfrm>
          <a:prstGeom prst="rect">
            <a:avLst/>
          </a:prstGeom>
        </p:spPr>
      </p:pic>
      <p:pic>
        <p:nvPicPr>
          <p:cNvPr id="7" name="Picture 6" descr="A white rectangular object with a blue and white logo&#10;&#10;AI-generated content may be incorrect.">
            <a:extLst>
              <a:ext uri="{FF2B5EF4-FFF2-40B4-BE49-F238E27FC236}">
                <a16:creationId xmlns:a16="http://schemas.microsoft.com/office/drawing/2014/main" id="{B58F3811-2A88-95AA-217D-FF2B6E7E8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30922" y="875971"/>
            <a:ext cx="897194" cy="897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D00017-9D7F-00D3-EAA0-9E480A3B44A3}"/>
              </a:ext>
            </a:extLst>
          </p:cNvPr>
          <p:cNvSpPr txBox="1"/>
          <p:nvPr/>
        </p:nvSpPr>
        <p:spPr>
          <a:xfrm>
            <a:off x="4031226" y="1995948"/>
            <a:ext cx="80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Tables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C4EFA-AF54-CF03-33C8-1E336410D11A}"/>
              </a:ext>
            </a:extLst>
          </p:cNvPr>
          <p:cNvSpPr txBox="1"/>
          <p:nvPr/>
        </p:nvSpPr>
        <p:spPr>
          <a:xfrm>
            <a:off x="4107498" y="4915508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Files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88E251-D994-CDBC-3318-8E04E0608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9749" t="20502" r="57014" b="72760"/>
          <a:stretch>
            <a:fillRect/>
          </a:stretch>
        </p:blipFill>
        <p:spPr>
          <a:xfrm>
            <a:off x="9242322" y="1926302"/>
            <a:ext cx="1120878" cy="14633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9239E9-55BD-0C36-63BC-7563162E9C05}"/>
              </a:ext>
            </a:extLst>
          </p:cNvPr>
          <p:cNvSpPr txBox="1"/>
          <p:nvPr/>
        </p:nvSpPr>
        <p:spPr>
          <a:xfrm>
            <a:off x="4689987" y="251643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Amazon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58773E-F42B-C48B-1E00-BBDA6C1F4032}"/>
              </a:ext>
            </a:extLst>
          </p:cNvPr>
          <p:cNvCxnSpPr>
            <a:stCxn id="5" idx="3"/>
            <a:endCxn id="12" idx="1"/>
          </p:cNvCxnSpPr>
          <p:nvPr/>
        </p:nvCxnSpPr>
        <p:spPr>
          <a:xfrm flipV="1">
            <a:off x="1366684" y="2701101"/>
            <a:ext cx="3323303" cy="727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C3D33D2-A677-CBB7-68E6-033715BEFE35}"/>
              </a:ext>
            </a:extLst>
          </p:cNvPr>
          <p:cNvSpPr/>
          <p:nvPr/>
        </p:nvSpPr>
        <p:spPr>
          <a:xfrm rot="20869597">
            <a:off x="1567053" y="2747267"/>
            <a:ext cx="2462656" cy="27699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MT" dirty="0">
                <a:solidFill>
                  <a:schemeClr val="accent1"/>
                </a:solidFill>
              </a:rPr>
              <a:t>Shortcut Transformation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0CD499-F207-2F84-4372-FD814DDD0BBA}"/>
              </a:ext>
            </a:extLst>
          </p:cNvPr>
          <p:cNvSpPr txBox="1"/>
          <p:nvPr/>
        </p:nvSpPr>
        <p:spPr>
          <a:xfrm>
            <a:off x="4689987" y="5574890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 err="1"/>
              <a:t>AmazonReviews</a:t>
            </a:r>
            <a:endParaRPr lang="en-MT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381A4-0A35-6588-E305-C044EFA275EC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 flipV="1">
            <a:off x="5708214" y="2657987"/>
            <a:ext cx="3534108" cy="43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3D96D3-BE75-8F95-B243-D6F2A881E782}"/>
              </a:ext>
            </a:extLst>
          </p:cNvPr>
          <p:cNvCxnSpPr>
            <a:cxnSpLocks/>
            <a:stCxn id="11" idx="2"/>
            <a:endCxn id="17" idx="3"/>
          </p:cNvCxnSpPr>
          <p:nvPr/>
        </p:nvCxnSpPr>
        <p:spPr>
          <a:xfrm flipH="1">
            <a:off x="6511319" y="3389671"/>
            <a:ext cx="3291442" cy="2369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E6B0A7F-0685-F22E-CD04-0DE14E6473C1}"/>
              </a:ext>
            </a:extLst>
          </p:cNvPr>
          <p:cNvSpPr txBox="1"/>
          <p:nvPr/>
        </p:nvSpPr>
        <p:spPr>
          <a:xfrm>
            <a:off x="4689987" y="2932345"/>
            <a:ext cx="113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 err="1"/>
              <a:t>ControlId</a:t>
            </a:r>
            <a:endParaRPr lang="en-MT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41F0F1-C9A1-388E-E08C-2D64A7AACEC4}"/>
              </a:ext>
            </a:extLst>
          </p:cNvPr>
          <p:cNvCxnSpPr>
            <a:stCxn id="11" idx="1"/>
            <a:endCxn id="22" idx="3"/>
          </p:cNvCxnSpPr>
          <p:nvPr/>
        </p:nvCxnSpPr>
        <p:spPr>
          <a:xfrm flipH="1">
            <a:off x="5825426" y="2657987"/>
            <a:ext cx="3416896" cy="459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1ED7F02-1A8B-137B-181C-C399716F87C2}"/>
              </a:ext>
            </a:extLst>
          </p:cNvPr>
          <p:cNvSpPr txBox="1"/>
          <p:nvPr/>
        </p:nvSpPr>
        <p:spPr>
          <a:xfrm>
            <a:off x="4655387" y="3324405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 err="1"/>
              <a:t>AmazonReviews</a:t>
            </a:r>
            <a:endParaRPr lang="en-MT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F2B3B6A-6F41-B09C-4A5B-20487A3989D7}"/>
              </a:ext>
            </a:extLst>
          </p:cNvPr>
          <p:cNvCxnSpPr>
            <a:cxnSpLocks/>
            <a:stCxn id="17" idx="0"/>
            <a:endCxn id="26" idx="3"/>
          </p:cNvCxnSpPr>
          <p:nvPr/>
        </p:nvCxnSpPr>
        <p:spPr>
          <a:xfrm rot="5400000" flipH="1" flipV="1">
            <a:off x="5005777" y="4103948"/>
            <a:ext cx="2065819" cy="876066"/>
          </a:xfrm>
          <a:prstGeom prst="bentConnector4">
            <a:avLst>
              <a:gd name="adj1" fmla="val 45530"/>
              <a:gd name="adj2" fmla="val 1260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6691C9E-0C22-2FE6-8D6C-7964FB411367}"/>
              </a:ext>
            </a:extLst>
          </p:cNvPr>
          <p:cNvSpPr txBox="1"/>
          <p:nvPr/>
        </p:nvSpPr>
        <p:spPr>
          <a:xfrm>
            <a:off x="6733528" y="3762055"/>
            <a:ext cx="1375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1400" dirty="0"/>
              <a:t>Shortcut AI </a:t>
            </a:r>
          </a:p>
          <a:p>
            <a:r>
              <a:rPr lang="en-MT" sz="1400" dirty="0"/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42133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0698-B723-4A97-54B7-0F4A5A3D6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98" y="2863734"/>
            <a:ext cx="6061450" cy="2734887"/>
          </a:xfrm>
        </p:spPr>
        <p:txBody>
          <a:bodyPr/>
          <a:lstStyle/>
          <a:p>
            <a:r>
              <a:rPr lang="en-MT" dirty="0"/>
              <a:t>Creating the AI Transformation Shortcut</a:t>
            </a:r>
          </a:p>
        </p:txBody>
      </p:sp>
    </p:spTree>
    <p:extLst>
      <p:ext uri="{BB962C8B-B14F-4D97-AF65-F5344CB8AC3E}">
        <p14:creationId xmlns:p14="http://schemas.microsoft.com/office/powerpoint/2010/main" val="210624433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631A5F-2E5B-23B3-8605-407F9435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9C5506E-3E25-6E7B-6634-36212191E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8380724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1315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421664-415B-4715-BA70-8484558B2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A1442A3-270A-4601-88F0-C92EE375A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208C75-2D4C-477A-9798-4E69779D30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57D8A0-5227-457B-B63F-A90C760D41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96361-C967-4671-6C59-869FEB8C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796" y="1246274"/>
            <a:ext cx="4931146" cy="4115435"/>
          </a:xfrm>
        </p:spPr>
        <p:txBody>
          <a:bodyPr/>
          <a:lstStyle/>
          <a:p>
            <a:r>
              <a:rPr lang="en-MT" dirty="0"/>
              <a:t>AI Transformation Resulting Table</a:t>
            </a:r>
          </a:p>
        </p:txBody>
      </p:sp>
    </p:spTree>
    <p:extLst>
      <p:ext uri="{BB962C8B-B14F-4D97-AF65-F5344CB8AC3E}">
        <p14:creationId xmlns:p14="http://schemas.microsoft.com/office/powerpoint/2010/main" val="345883825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83FF33-F24A-73B6-BC0D-2E8C6F8B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Sentiment Analysis Rating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3CE6990-A7A1-6C5A-5E2F-BA39E623D0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079760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400979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22BA0-8038-28BD-33B9-E57BE1C7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Sentiment Confidence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15138-3E41-A577-2FB2-6DE3F6620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3156"/>
            <a:ext cx="12192000" cy="498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10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3ED6BD-F148-EFB3-6683-9DBFBA337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Sentiment Field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5E70030-6785-AD7C-7241-4C24E84056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7101585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941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60D165-65D1-4F99-821E-05D9AF9DDD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A6BFD5-A967-4D66-AEC6-62CE6B8B2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836DAC-372B-479D-87C9-25C709D800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F7E21D2-C9F6-4E14-A750-F7DCE1E66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DB00D53-FA54-487A-AC75-66E9E019E0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7D10-6C38-8751-494B-133C9825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Classification Field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294C39-53C1-8500-2DFA-2F873CBE5A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1709322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698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5D876B-1DE8-4D57-B14D-B854D29E53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44A4C9-8856-4726-9EB7-D0666EE60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D7788D-6712-4AFD-A31A-6DCA89EDF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BDF432-9CA4-4DCA-B723-BFBE34FF8A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32EF20-E30D-4ED5-9DE0-1F8520AB0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5A15BC-E24E-41F3-AAF2-819914B1FA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D7401-FDB7-7A07-D1DE-008379EB5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for a data center&#10;&#10;AI-generated content may be incorrect.">
            <a:extLst>
              <a:ext uri="{FF2B5EF4-FFF2-40B4-BE49-F238E27FC236}">
                <a16:creationId xmlns:a16="http://schemas.microsoft.com/office/drawing/2014/main" id="{1EC5B577-2C7D-97AD-931B-19EF296FB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4155" r="69613" b="34258"/>
          <a:stretch>
            <a:fillRect/>
          </a:stretch>
        </p:blipFill>
        <p:spPr>
          <a:xfrm>
            <a:off x="411111" y="2932345"/>
            <a:ext cx="955573" cy="993310"/>
          </a:xfrm>
          <a:prstGeom prst="rect">
            <a:avLst/>
          </a:prstGeom>
        </p:spPr>
      </p:pic>
      <p:pic>
        <p:nvPicPr>
          <p:cNvPr id="7" name="Picture 6" descr="A white rectangular object with a blue and white logo&#10;&#10;AI-generated content may be incorrect.">
            <a:extLst>
              <a:ext uri="{FF2B5EF4-FFF2-40B4-BE49-F238E27FC236}">
                <a16:creationId xmlns:a16="http://schemas.microsoft.com/office/drawing/2014/main" id="{22CBA8F1-1A9F-B5C7-83A8-4B2F76ECF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30922" y="875971"/>
            <a:ext cx="897194" cy="897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1A257D-F01D-F943-BBDB-91EBFFF5D84E}"/>
              </a:ext>
            </a:extLst>
          </p:cNvPr>
          <p:cNvSpPr txBox="1"/>
          <p:nvPr/>
        </p:nvSpPr>
        <p:spPr>
          <a:xfrm>
            <a:off x="4031226" y="1995948"/>
            <a:ext cx="80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Tables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457417-C1E9-EF3A-9F67-4D7C2ADE95E1}"/>
              </a:ext>
            </a:extLst>
          </p:cNvPr>
          <p:cNvSpPr txBox="1"/>
          <p:nvPr/>
        </p:nvSpPr>
        <p:spPr>
          <a:xfrm>
            <a:off x="4107498" y="4915508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Files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28D288-447F-9BDD-42D4-5BAEA2CBA3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9749" t="20502" r="57014" b="72760"/>
          <a:stretch>
            <a:fillRect/>
          </a:stretch>
        </p:blipFill>
        <p:spPr>
          <a:xfrm>
            <a:off x="9242322" y="1926302"/>
            <a:ext cx="1120878" cy="14633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717B1-FC47-BB96-5636-C0A9531DCFC0}"/>
              </a:ext>
            </a:extLst>
          </p:cNvPr>
          <p:cNvSpPr txBox="1"/>
          <p:nvPr/>
        </p:nvSpPr>
        <p:spPr>
          <a:xfrm>
            <a:off x="4689987" y="251643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Amazon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501A63-4622-023A-3AD8-844FC4A80A8F}"/>
              </a:ext>
            </a:extLst>
          </p:cNvPr>
          <p:cNvCxnSpPr>
            <a:stCxn id="5" idx="3"/>
            <a:endCxn id="12" idx="1"/>
          </p:cNvCxnSpPr>
          <p:nvPr/>
        </p:nvCxnSpPr>
        <p:spPr>
          <a:xfrm flipV="1">
            <a:off x="1366684" y="2701101"/>
            <a:ext cx="3323303" cy="727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6794FDE-1917-8A58-4DEF-EDE57D70F527}"/>
              </a:ext>
            </a:extLst>
          </p:cNvPr>
          <p:cNvSpPr/>
          <p:nvPr/>
        </p:nvSpPr>
        <p:spPr>
          <a:xfrm rot="20869597">
            <a:off x="1567053" y="2747267"/>
            <a:ext cx="2462656" cy="27699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MT" dirty="0">
                <a:solidFill>
                  <a:schemeClr val="accent1"/>
                </a:solidFill>
              </a:rPr>
              <a:t>Shortcut Transformation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5A642-9D61-5FB9-6748-40F4A633E19E}"/>
              </a:ext>
            </a:extLst>
          </p:cNvPr>
          <p:cNvSpPr txBox="1"/>
          <p:nvPr/>
        </p:nvSpPr>
        <p:spPr>
          <a:xfrm>
            <a:off x="4689987" y="5574890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 err="1"/>
              <a:t>AmazonReviews</a:t>
            </a:r>
            <a:endParaRPr lang="en-MT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159D4F-84A8-5CE0-F09E-FAFDC432138A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 flipV="1">
            <a:off x="5708214" y="2657987"/>
            <a:ext cx="3534108" cy="43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F5497E-D175-D66A-E30B-2B4D85E56F7F}"/>
              </a:ext>
            </a:extLst>
          </p:cNvPr>
          <p:cNvCxnSpPr>
            <a:cxnSpLocks/>
            <a:stCxn id="11" idx="2"/>
            <a:endCxn id="17" idx="3"/>
          </p:cNvCxnSpPr>
          <p:nvPr/>
        </p:nvCxnSpPr>
        <p:spPr>
          <a:xfrm flipH="1">
            <a:off x="6511319" y="3389671"/>
            <a:ext cx="3291442" cy="2369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3A7058-0B5E-76E7-714F-B1B427C12BEF}"/>
              </a:ext>
            </a:extLst>
          </p:cNvPr>
          <p:cNvSpPr txBox="1"/>
          <p:nvPr/>
        </p:nvSpPr>
        <p:spPr>
          <a:xfrm>
            <a:off x="4689987" y="2932345"/>
            <a:ext cx="113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 err="1"/>
              <a:t>ControlId</a:t>
            </a:r>
            <a:endParaRPr lang="en-MT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0EBF2F-6D9A-4ED7-EE61-2C0173E38AD9}"/>
              </a:ext>
            </a:extLst>
          </p:cNvPr>
          <p:cNvCxnSpPr>
            <a:stCxn id="11" idx="1"/>
            <a:endCxn id="22" idx="3"/>
          </p:cNvCxnSpPr>
          <p:nvPr/>
        </p:nvCxnSpPr>
        <p:spPr>
          <a:xfrm flipH="1">
            <a:off x="5825426" y="2657987"/>
            <a:ext cx="3416896" cy="459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D4C368-AB4A-5D76-2E72-B37486751775}"/>
              </a:ext>
            </a:extLst>
          </p:cNvPr>
          <p:cNvSpPr txBox="1"/>
          <p:nvPr/>
        </p:nvSpPr>
        <p:spPr>
          <a:xfrm>
            <a:off x="4655387" y="3324405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 err="1"/>
              <a:t>AmazonReviews</a:t>
            </a:r>
            <a:endParaRPr lang="en-MT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F40470C-AE9B-7197-5679-672D3C845999}"/>
              </a:ext>
            </a:extLst>
          </p:cNvPr>
          <p:cNvCxnSpPr>
            <a:cxnSpLocks/>
            <a:stCxn id="17" idx="0"/>
            <a:endCxn id="26" idx="3"/>
          </p:cNvCxnSpPr>
          <p:nvPr/>
        </p:nvCxnSpPr>
        <p:spPr>
          <a:xfrm rot="5400000" flipH="1" flipV="1">
            <a:off x="5005777" y="4103948"/>
            <a:ext cx="2065819" cy="876066"/>
          </a:xfrm>
          <a:prstGeom prst="bentConnector4">
            <a:avLst>
              <a:gd name="adj1" fmla="val 45530"/>
              <a:gd name="adj2" fmla="val 1260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7816E05-FB44-FDD5-1B05-C11698AC3104}"/>
              </a:ext>
            </a:extLst>
          </p:cNvPr>
          <p:cNvSpPr txBox="1"/>
          <p:nvPr/>
        </p:nvSpPr>
        <p:spPr>
          <a:xfrm>
            <a:off x="6733528" y="3762055"/>
            <a:ext cx="1375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sz="1400" dirty="0"/>
              <a:t>Shortcut AI </a:t>
            </a:r>
          </a:p>
          <a:p>
            <a:r>
              <a:rPr lang="en-MT" sz="1400" dirty="0"/>
              <a:t>Transformation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07029-0669-0AEF-F6EC-4EB7988B254A}"/>
              </a:ext>
            </a:extLst>
          </p:cNvPr>
          <p:cNvSpPr txBox="1"/>
          <p:nvPr/>
        </p:nvSpPr>
        <p:spPr>
          <a:xfrm>
            <a:off x="4681330" y="4023665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 err="1"/>
              <a:t>AmazonSentiment</a:t>
            </a:r>
            <a:endParaRPr lang="en-MT" dirty="0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4AE82F1B-EBF8-0671-B4E4-BF338E83734B}"/>
              </a:ext>
            </a:extLst>
          </p:cNvPr>
          <p:cNvCxnSpPr>
            <a:stCxn id="26" idx="1"/>
            <a:endCxn id="2" idx="1"/>
          </p:cNvCxnSpPr>
          <p:nvPr/>
        </p:nvCxnSpPr>
        <p:spPr>
          <a:xfrm rot="10800000" flipH="1" flipV="1">
            <a:off x="4655386" y="3509071"/>
            <a:ext cx="25943" cy="699260"/>
          </a:xfrm>
          <a:prstGeom prst="bentConnector3">
            <a:avLst>
              <a:gd name="adj1" fmla="val -88116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D73915E-3E00-FFBD-8EF9-3171541E04C0}"/>
              </a:ext>
            </a:extLst>
          </p:cNvPr>
          <p:cNvCxnSpPr>
            <a:stCxn id="12" idx="1"/>
            <a:endCxn id="2" idx="1"/>
          </p:cNvCxnSpPr>
          <p:nvPr/>
        </p:nvCxnSpPr>
        <p:spPr>
          <a:xfrm rot="10800000" flipV="1">
            <a:off x="4681331" y="2701101"/>
            <a:ext cx="8657" cy="1507230"/>
          </a:xfrm>
          <a:prstGeom prst="bentConnector3">
            <a:avLst>
              <a:gd name="adj1" fmla="val 319494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01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7A4C56-6C3B-A7AD-3DEE-8112AC83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Analysing the AI Result</a:t>
            </a:r>
          </a:p>
        </p:txBody>
      </p:sp>
    </p:spTree>
    <p:extLst>
      <p:ext uri="{BB962C8B-B14F-4D97-AF65-F5344CB8AC3E}">
        <p14:creationId xmlns:p14="http://schemas.microsoft.com/office/powerpoint/2010/main" val="325341108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792AAC-7FDB-C936-3CDF-972299610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Materialized Lake Views</a:t>
            </a:r>
          </a:p>
        </p:txBody>
      </p:sp>
    </p:spTree>
    <p:extLst>
      <p:ext uri="{BB962C8B-B14F-4D97-AF65-F5344CB8AC3E}">
        <p14:creationId xmlns:p14="http://schemas.microsoft.com/office/powerpoint/2010/main" val="1650304009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4BF47E-65E1-4119-E916-B7FEC3FF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Materialized Lake Views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F18C928-D1B6-C31E-7F58-AE5A86FA432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4335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E1C0D4-210C-45AC-B3DE-9B17BC722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11A996-A6E4-4803-B76E-061014129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E540CA-742D-4824-9FED-A82F90C5E7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A25888-BB2C-4668-A1C8-65C5FEDEA7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09EB35-B9C5-3727-30E6-2AFC8723C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Materialized Lake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D5E87-BAC1-9BD1-DF3A-F0A7EEF1E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30" y="1957182"/>
            <a:ext cx="8697539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53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D12D-4CB1-8ADB-061D-44E96ED74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The Problem we are Solving</a:t>
            </a:r>
          </a:p>
        </p:txBody>
      </p:sp>
    </p:spTree>
    <p:extLst>
      <p:ext uri="{BB962C8B-B14F-4D97-AF65-F5344CB8AC3E}">
        <p14:creationId xmlns:p14="http://schemas.microsoft.com/office/powerpoint/2010/main" val="519958397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CED93B-4912-35D7-AA2C-D8C07E7D3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Creating the Materialized View</a:t>
            </a:r>
          </a:p>
        </p:txBody>
      </p:sp>
    </p:spTree>
    <p:extLst>
      <p:ext uri="{BB962C8B-B14F-4D97-AF65-F5344CB8AC3E}">
        <p14:creationId xmlns:p14="http://schemas.microsoft.com/office/powerpoint/2010/main" val="811129286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4909" y="1153562"/>
            <a:ext cx="10972800" cy="4375447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CA" sz="4267" dirty="0"/>
              <a:t>Dennes Torres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chemeClr val="tx2"/>
                </a:solidFill>
              </a:rPr>
              <a:t> Data Platform MVP</a:t>
            </a:r>
            <a:r>
              <a:rPr lang="en-MT" sz="3200" dirty="0">
                <a:solidFill>
                  <a:schemeClr val="tx2"/>
                </a:solidFill>
              </a:rPr>
              <a:t> (Alumni)</a:t>
            </a:r>
            <a:endParaRPr lang="en-US" sz="1600" dirty="0">
              <a:solidFill>
                <a:srgbClr val="595959"/>
              </a:solidFill>
            </a:endParaRP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0" lvl="2">
              <a:buClr>
                <a:schemeClr val="bg1">
                  <a:lumMod val="50000"/>
                </a:schemeClr>
              </a:buClr>
            </a:pPr>
            <a:r>
              <a:rPr lang="en-US" sz="3200" dirty="0" err="1">
                <a:solidFill>
                  <a:schemeClr val="tx2"/>
                </a:solidFill>
              </a:rPr>
              <a:t>Dtower</a:t>
            </a:r>
            <a:r>
              <a:rPr lang="en-US" sz="3200" dirty="0">
                <a:solidFill>
                  <a:schemeClr val="tx2"/>
                </a:solidFill>
              </a:rPr>
              <a:t> Software</a:t>
            </a: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r>
              <a:rPr lang="en-US" sz="1800" dirty="0">
                <a:hlinkClick r:id="rId2"/>
              </a:rPr>
              <a:t>https://dtowersoftware.com</a:t>
            </a:r>
            <a:r>
              <a:rPr lang="en-US" sz="1800" dirty="0"/>
              <a:t> </a:t>
            </a:r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285744" lvl="2" indent="-285744">
              <a:buClr>
                <a:schemeClr val="bg1">
                  <a:lumMod val="50000"/>
                </a:schemeClr>
              </a:buClr>
            </a:pPr>
            <a:endParaRPr lang="en-US" sz="1800" dirty="0"/>
          </a:p>
          <a:p>
            <a:pPr marL="0" lvl="2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Trainer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</a:rPr>
              <a:t>MCT, Azure Solutions Architect, Azure Data Engineer and Azure DevOps Engineer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endParaRPr lang="en-US" sz="1600" dirty="0">
              <a:solidFill>
                <a:srgbClr val="595959"/>
              </a:solidFill>
            </a:endParaRPr>
          </a:p>
          <a:p>
            <a:pPr marL="0" lvl="2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Malta Data Platform UG Leader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</a:rPr>
              <a:t>Malta</a:t>
            </a:r>
          </a:p>
          <a:p>
            <a:pPr marL="0" lvl="2" indent="0">
              <a:buNone/>
            </a:pPr>
            <a:endParaRPr lang="en-US" sz="2000" dirty="0">
              <a:solidFill>
                <a:schemeClr val="accent2"/>
              </a:solidFill>
            </a:endParaRPr>
          </a:p>
          <a:p>
            <a:pPr marL="0" lvl="2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MMDPUG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dirty="0">
                <a:solidFill>
                  <a:srgbClr val="595959"/>
                </a:solidFill>
                <a:hlinkClick r:id="rId3"/>
              </a:rPr>
              <a:t>https://www.facebook.com/MMDPUG</a:t>
            </a:r>
            <a:r>
              <a:rPr lang="en-US" sz="1600" dirty="0">
                <a:solidFill>
                  <a:srgbClr val="595959"/>
                </a:solidFill>
              </a:rPr>
              <a:t> </a:t>
            </a:r>
            <a:endParaRPr lang="en-US" sz="1800" dirty="0"/>
          </a:p>
        </p:txBody>
      </p:sp>
      <p:pic>
        <p:nvPicPr>
          <p:cNvPr id="2054" name="Picture 6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25194" r="20400" b="58578"/>
          <a:stretch/>
        </p:blipFill>
        <p:spPr bwMode="auto">
          <a:xfrm>
            <a:off x="8403387" y="2864864"/>
            <a:ext cx="409299" cy="40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61230" r="20400" b="22814"/>
          <a:stretch/>
        </p:blipFill>
        <p:spPr bwMode="auto">
          <a:xfrm>
            <a:off x="8403388" y="3379879"/>
            <a:ext cx="432559" cy="4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8403388" y="3862688"/>
            <a:ext cx="479833" cy="47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9026438" y="2864864"/>
            <a:ext cx="1666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Dennes.Torres</a:t>
            </a:r>
            <a:endParaRPr lang="en-US" sz="18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8927128" y="3391869"/>
            <a:ext cx="122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@Dennes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883219" y="3933328"/>
            <a:ext cx="3358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https://br.linkedin.com/in/dennestorres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8" y="4447549"/>
            <a:ext cx="479833" cy="43591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936181" y="4511889"/>
            <a:ext cx="326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dennes</a:t>
            </a:r>
            <a:r>
              <a:rPr lang="en-US" sz="1800" dirty="0"/>
              <a:t>@</a:t>
            </a:r>
            <a:r>
              <a:rPr lang="en-MT" sz="1800" dirty="0"/>
              <a:t>bufaloinfo.com.br</a:t>
            </a:r>
            <a:endParaRPr lang="en-US" sz="1800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911" y="158199"/>
            <a:ext cx="1866900" cy="19907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8" y="4985040"/>
            <a:ext cx="479833" cy="469653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883220" y="5050590"/>
            <a:ext cx="3434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http://youtube.com/c/dennestorres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EF95E085-598D-4046-BC98-E129D00DC6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65" y="2238834"/>
            <a:ext cx="409299" cy="409299"/>
          </a:xfrm>
          <a:prstGeom prst="rect">
            <a:avLst/>
          </a:prstGeom>
        </p:spPr>
      </p:pic>
      <p:sp>
        <p:nvSpPr>
          <p:cNvPr id="14" name="CaixaDeTexto 5">
            <a:extLst>
              <a:ext uri="{FF2B5EF4-FFF2-40B4-BE49-F238E27FC236}">
                <a16:creationId xmlns:a16="http://schemas.microsoft.com/office/drawing/2014/main" id="{CFA7CA54-F599-49B0-B90E-B9DE1FCC47D9}"/>
              </a:ext>
            </a:extLst>
          </p:cNvPr>
          <p:cNvSpPr txBox="1"/>
          <p:nvPr/>
        </p:nvSpPr>
        <p:spPr>
          <a:xfrm>
            <a:off x="9026438" y="2261024"/>
            <a:ext cx="281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http://dennestorres.com</a:t>
            </a:r>
          </a:p>
        </p:txBody>
      </p:sp>
    </p:spTree>
    <p:extLst>
      <p:ext uri="{BB962C8B-B14F-4D97-AF65-F5344CB8AC3E}">
        <p14:creationId xmlns:p14="http://schemas.microsoft.com/office/powerpoint/2010/main" val="1748168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92925E3E-42BC-D094-0C2F-F6BDFAB19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43050"/>
            <a:ext cx="1619250" cy="1619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2CB98-C7CD-1CEA-BF0E-215E2B3B1DA5}"/>
              </a:ext>
            </a:extLst>
          </p:cNvPr>
          <p:cNvSpPr txBox="1"/>
          <p:nvPr/>
        </p:nvSpPr>
        <p:spPr>
          <a:xfrm>
            <a:off x="438150" y="990600"/>
            <a:ext cx="20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Fabric Community</a:t>
            </a:r>
            <a:endParaRPr lang="en-US" dirty="0"/>
          </a:p>
        </p:txBody>
      </p:sp>
      <p:pic>
        <p:nvPicPr>
          <p:cNvPr id="8" name="Picture 7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B29E9378-9EDF-D394-24E7-40DA9EA69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26" y="1543051"/>
            <a:ext cx="1619250" cy="1619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374A0D-B381-6C78-7C23-E94808D1F009}"/>
              </a:ext>
            </a:extLst>
          </p:cNvPr>
          <p:cNvSpPr txBox="1"/>
          <p:nvPr/>
        </p:nvSpPr>
        <p:spPr>
          <a:xfrm>
            <a:off x="3552825" y="990600"/>
            <a:ext cx="169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Facebook Page</a:t>
            </a:r>
            <a:endParaRPr lang="en-US" dirty="0"/>
          </a:p>
        </p:txBody>
      </p:sp>
      <p:pic>
        <p:nvPicPr>
          <p:cNvPr id="11" name="Picture 10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72DDE46E-5D8C-D19C-4BDF-1916E648A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5" y="1543050"/>
            <a:ext cx="1619250" cy="1619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269B3F-B185-209F-BB4A-63FFACB95479}"/>
              </a:ext>
            </a:extLst>
          </p:cNvPr>
          <p:cNvSpPr txBox="1"/>
          <p:nvPr/>
        </p:nvSpPr>
        <p:spPr>
          <a:xfrm>
            <a:off x="6245497" y="990600"/>
            <a:ext cx="1834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Facebook Group</a:t>
            </a:r>
            <a:endParaRPr lang="en-US" dirty="0"/>
          </a:p>
        </p:txBody>
      </p:sp>
      <p:pic>
        <p:nvPicPr>
          <p:cNvPr id="14" name="Picture 13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E8264CCB-FF1B-544F-6FE3-3DC18940D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238625"/>
            <a:ext cx="1714500" cy="1714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019BF4-2F98-02F8-D879-2A7FC541EED3}"/>
              </a:ext>
            </a:extLst>
          </p:cNvPr>
          <p:cNvSpPr txBox="1"/>
          <p:nvPr/>
        </p:nvSpPr>
        <p:spPr>
          <a:xfrm>
            <a:off x="828675" y="369570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Meetup</a:t>
            </a:r>
            <a:endParaRPr lang="en-US" dirty="0"/>
          </a:p>
        </p:txBody>
      </p:sp>
      <p:pic>
        <p:nvPicPr>
          <p:cNvPr id="17" name="Picture 16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A318974F-2045-4E82-985C-379DEBF38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26" y="4152900"/>
            <a:ext cx="1714500" cy="1714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469502-ECA7-7033-67C4-D0891E395F62}"/>
              </a:ext>
            </a:extLst>
          </p:cNvPr>
          <p:cNvSpPr txBox="1"/>
          <p:nvPr/>
        </p:nvSpPr>
        <p:spPr>
          <a:xfrm>
            <a:off x="3973507" y="3695700"/>
            <a:ext cx="10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LinkedIn</a:t>
            </a:r>
            <a:endParaRPr lang="en-US" dirty="0"/>
          </a:p>
        </p:txBody>
      </p:sp>
      <p:pic>
        <p:nvPicPr>
          <p:cNvPr id="20" name="Picture 19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EFA31BC8-6989-90E8-3BB4-228F938359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5" y="4152900"/>
            <a:ext cx="1714500" cy="1714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410556-7FE1-B23C-45BA-4BC2AB031072}"/>
              </a:ext>
            </a:extLst>
          </p:cNvPr>
          <p:cNvSpPr txBox="1"/>
          <p:nvPr/>
        </p:nvSpPr>
        <p:spPr>
          <a:xfrm>
            <a:off x="6697519" y="3695700"/>
            <a:ext cx="100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 err="1"/>
              <a:t>Youtube</a:t>
            </a:r>
            <a:endParaRPr lang="en-US" dirty="0"/>
          </a:p>
        </p:txBody>
      </p:sp>
      <p:pic>
        <p:nvPicPr>
          <p:cNvPr id="23" name="Picture 22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9AA5FA5E-7987-DCD0-60E6-34B522D09D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5" y="1543050"/>
            <a:ext cx="1619250" cy="16192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6E2C52C-0203-D7D2-683B-070D2D890977}"/>
              </a:ext>
            </a:extLst>
          </p:cNvPr>
          <p:cNvSpPr txBox="1"/>
          <p:nvPr/>
        </p:nvSpPr>
        <p:spPr>
          <a:xfrm>
            <a:off x="9305925" y="990600"/>
            <a:ext cx="1220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WhatsApp</a:t>
            </a:r>
            <a:endParaRPr lang="en-US" dirty="0"/>
          </a:p>
        </p:txBody>
      </p:sp>
      <p:pic>
        <p:nvPicPr>
          <p:cNvPr id="26" name="Picture 2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D60A4BF7-2C1C-9162-C37E-B7C4F6AF80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5" y="4065032"/>
            <a:ext cx="1714501" cy="17145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04C8B5D-0E28-1F26-9320-F3EDF8ABD686}"/>
              </a:ext>
            </a:extLst>
          </p:cNvPr>
          <p:cNvSpPr txBox="1"/>
          <p:nvPr/>
        </p:nvSpPr>
        <p:spPr>
          <a:xfrm>
            <a:off x="9620552" y="3686175"/>
            <a:ext cx="85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97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727F81-E0E1-87B7-F066-D64A63DE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The Problems We are Solving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DE64198-E86F-E2E9-4BAD-AD70D6693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823212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44104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3C81D9-7086-405D-841F-EC5D58D30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19D5EFC-7D6D-4BEB-9795-FB6BE92C3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ACFDBE-7DE6-4E42-A918-DCB15141FC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2F6393-D147-40E0-783A-86927B87D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Sample Solution: Amazon Product Reviews</a:t>
            </a:r>
          </a:p>
        </p:txBody>
      </p:sp>
    </p:spTree>
    <p:extLst>
      <p:ext uri="{BB962C8B-B14F-4D97-AF65-F5344CB8AC3E}">
        <p14:creationId xmlns:p14="http://schemas.microsoft.com/office/powerpoint/2010/main" val="130706725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5A9427-3B25-59B0-B0C3-D8470BF2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Amazon Sample Solution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D912C61-D9F4-76B2-ECCF-9AEF0D8B23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6253969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9597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EB0FBE-BDF8-4F5E-B460-F337A78569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D8B517-942C-487B-9824-D5B12D80FA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D2A764C-4873-445D-84D2-B6885644A1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63200C-C310-4895-AC21-CE5D7C6DD2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for a data center&#10;&#10;AI-generated content may be incorrect.">
            <a:extLst>
              <a:ext uri="{FF2B5EF4-FFF2-40B4-BE49-F238E27FC236}">
                <a16:creationId xmlns:a16="http://schemas.microsoft.com/office/drawing/2014/main" id="{44F4F7E4-6606-76C2-F5AE-B0C306158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4155" r="69613" b="34258"/>
          <a:stretch>
            <a:fillRect/>
          </a:stretch>
        </p:blipFill>
        <p:spPr>
          <a:xfrm>
            <a:off x="411111" y="2932345"/>
            <a:ext cx="955573" cy="993310"/>
          </a:xfrm>
          <a:prstGeom prst="rect">
            <a:avLst/>
          </a:prstGeom>
        </p:spPr>
      </p:pic>
      <p:pic>
        <p:nvPicPr>
          <p:cNvPr id="7" name="Picture 6" descr="A white rectangular object with a blue and white logo&#10;&#10;AI-generated content may be incorrect.">
            <a:extLst>
              <a:ext uri="{FF2B5EF4-FFF2-40B4-BE49-F238E27FC236}">
                <a16:creationId xmlns:a16="http://schemas.microsoft.com/office/drawing/2014/main" id="{B1933F48-96A8-2598-DA9D-D8036B270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31226" y="930844"/>
            <a:ext cx="897194" cy="897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08803E-9851-6DB5-590C-220A31352D2D}"/>
              </a:ext>
            </a:extLst>
          </p:cNvPr>
          <p:cNvSpPr txBox="1"/>
          <p:nvPr/>
        </p:nvSpPr>
        <p:spPr>
          <a:xfrm>
            <a:off x="4031226" y="1995948"/>
            <a:ext cx="80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Tables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818177-19B4-3A72-73FE-6A38898B12F6}"/>
              </a:ext>
            </a:extLst>
          </p:cNvPr>
          <p:cNvSpPr txBox="1"/>
          <p:nvPr/>
        </p:nvSpPr>
        <p:spPr>
          <a:xfrm>
            <a:off x="4689987" y="251643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T" dirty="0"/>
              <a:t>Amazon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439E93-B6B4-84A0-257F-DA252A222B90}"/>
              </a:ext>
            </a:extLst>
          </p:cNvPr>
          <p:cNvCxnSpPr>
            <a:stCxn id="5" idx="3"/>
            <a:endCxn id="12" idx="1"/>
          </p:cNvCxnSpPr>
          <p:nvPr/>
        </p:nvCxnSpPr>
        <p:spPr>
          <a:xfrm flipV="1">
            <a:off x="1366684" y="2701101"/>
            <a:ext cx="3323303" cy="727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EF1BF34-9BBF-9D31-C5DB-CC3C8CB288F1}"/>
              </a:ext>
            </a:extLst>
          </p:cNvPr>
          <p:cNvSpPr/>
          <p:nvPr/>
        </p:nvSpPr>
        <p:spPr>
          <a:xfrm rot="20869597">
            <a:off x="1567053" y="2747267"/>
            <a:ext cx="2462656" cy="27699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MT" dirty="0">
                <a:solidFill>
                  <a:schemeClr val="accent1"/>
                </a:solidFill>
              </a:rPr>
              <a:t>Shortcut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79049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0500-ED44-9F88-07EC-6CD5B01E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What’s Shortcut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65356948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852509-182B-C0D3-A026-448E83B3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Shortcut Transformation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0FDB010-02F5-05CB-A47D-350112D45A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482494"/>
              </p:ext>
            </p:extLst>
          </p:nvPr>
        </p:nvGraphicFramePr>
        <p:xfrm>
          <a:off x="381117" y="1523761"/>
          <a:ext cx="11429516" cy="495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74151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453FBD-738E-40FA-9107-1B43FD391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A20E98-1B74-4CE6-ACDE-D2EA6470C2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967910-16CD-4E97-8571-8F578441D0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C95D0A-5833-424B-918C-E766EE1320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erGroupTemplate.potx" id="{87DE27D7-1181-4DC4-A8B1-6C8B7CFA6273}" vid="{0507EA83-5B7E-4C3A-9E8A-A987AB419832}"/>
    </a:ext>
  </a:extLst>
</a:theme>
</file>

<file path=ppt/theme/theme2.xml><?xml version="1.0" encoding="utf-8"?>
<a:theme xmlns:a="http://schemas.openxmlformats.org/drawingml/2006/main" name="1_GUSS Defaut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504D"/>
      </a:hlink>
      <a:folHlink>
        <a:srgbClr val="C0504D"/>
      </a:folHlink>
    </a:clrScheme>
    <a:fontScheme name="TechDays 201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erGroupTemplate.potx" id="{87DE27D7-1181-4DC4-A8B1-6C8B7CFA6273}" vid="{46104EEE-2A6A-411B-BB43-87DE5AE22B1E}"/>
    </a:ext>
  </a:extLst>
</a:theme>
</file>

<file path=ppt/theme/theme4.xml><?xml version="1.0" encoding="utf-8"?>
<a:theme xmlns:a="http://schemas.openxmlformats.org/drawingml/2006/main" name="1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erGroupTemplate.potx" id="{87DE27D7-1181-4DC4-A8B1-6C8B7CFA6273}" vid="{5DB0E7E7-C63B-4767-BE20-E39FB245845F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Building a Scalable Data Intelligence Platform</Template>
  <TotalTime>930</TotalTime>
  <Words>481</Words>
  <Application>Microsoft Office PowerPoint</Application>
  <PresentationFormat>Widescreen</PresentationFormat>
  <Paragraphs>124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9" baseType="lpstr">
      <vt:lpstr>Airlock</vt:lpstr>
      <vt:lpstr>Arial</vt:lpstr>
      <vt:lpstr>Calibri</vt:lpstr>
      <vt:lpstr>Calibri Light</vt:lpstr>
      <vt:lpstr>Consolas</vt:lpstr>
      <vt:lpstr>Fira Code</vt:lpstr>
      <vt:lpstr>Segoe UI</vt:lpstr>
      <vt:lpstr>Segoe UI Light</vt:lpstr>
      <vt:lpstr>Segoe UI Semibold</vt:lpstr>
      <vt:lpstr>Squada One</vt:lpstr>
      <vt:lpstr>Wingdings</vt:lpstr>
      <vt:lpstr>SQLSatOslo 2016</vt:lpstr>
      <vt:lpstr>1_GUSS Defaut</vt:lpstr>
      <vt:lpstr>2_SQLSatOslo 2016</vt:lpstr>
      <vt:lpstr>1_SQLSatOslo 2016</vt:lpstr>
      <vt:lpstr>Tema di Office</vt:lpstr>
      <vt:lpstr>Image</vt:lpstr>
      <vt:lpstr>Unlocking Marketing Intelligence with AI Transformations in Fabric</vt:lpstr>
      <vt:lpstr>Agenda</vt:lpstr>
      <vt:lpstr>The Problem we are Solving</vt:lpstr>
      <vt:lpstr>The Problems We are Solving</vt:lpstr>
      <vt:lpstr>Sample Solution: Amazon Product Reviews</vt:lpstr>
      <vt:lpstr>Amazon Sample Solution</vt:lpstr>
      <vt:lpstr>PowerPoint Presentation</vt:lpstr>
      <vt:lpstr>What’s Shortcut Transformation</vt:lpstr>
      <vt:lpstr>Shortcut Transformation</vt:lpstr>
      <vt:lpstr>When to Use</vt:lpstr>
      <vt:lpstr>Shortcut Transformation</vt:lpstr>
      <vt:lpstr>What’s Shortcut AI Transformation</vt:lpstr>
      <vt:lpstr>Shortcut AI Transformation</vt:lpstr>
      <vt:lpstr>Available Transformations</vt:lpstr>
      <vt:lpstr>PowerPoint Presentation</vt:lpstr>
      <vt:lpstr>PowerPoint Presentation</vt:lpstr>
      <vt:lpstr>Generating Files for AI Transformation</vt:lpstr>
      <vt:lpstr>PowerPoint Presentation</vt:lpstr>
      <vt:lpstr>Creating the AI Transformation Shortcut</vt:lpstr>
      <vt:lpstr>AI Transformation Resulting Table</vt:lpstr>
      <vt:lpstr>Sentiment Analysis Rating</vt:lpstr>
      <vt:lpstr>Sentiment Confidence</vt:lpstr>
      <vt:lpstr>Sentiment Field</vt:lpstr>
      <vt:lpstr>Classification Field</vt:lpstr>
      <vt:lpstr>PowerPoint Presentation</vt:lpstr>
      <vt:lpstr>Analysing the AI Result</vt:lpstr>
      <vt:lpstr>Materialized Lake Views</vt:lpstr>
      <vt:lpstr>Materialized Lake Views</vt:lpstr>
      <vt:lpstr>Materialized Lake View</vt:lpstr>
      <vt:lpstr>Creating the Materialized View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Dennes Oliveira</dc:creator>
  <cp:lastModifiedBy>Dennes Oliveira</cp:lastModifiedBy>
  <cp:revision>2</cp:revision>
  <dcterms:created xsi:type="dcterms:W3CDTF">2025-10-01T00:15:35Z</dcterms:created>
  <dcterms:modified xsi:type="dcterms:W3CDTF">2025-10-01T15:45:50Z</dcterms:modified>
</cp:coreProperties>
</file>